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0" r:id="rId1"/>
  </p:sldMasterIdLst>
  <p:notesMasterIdLst>
    <p:notesMasterId r:id="rId19"/>
  </p:notesMasterIdLst>
  <p:sldIdLst>
    <p:sldId id="259" r:id="rId2"/>
    <p:sldId id="260" r:id="rId3"/>
    <p:sldId id="261" r:id="rId4"/>
    <p:sldId id="262" r:id="rId5"/>
    <p:sldId id="263" r:id="rId6"/>
    <p:sldId id="278" r:id="rId7"/>
    <p:sldId id="267" r:id="rId8"/>
    <p:sldId id="275" r:id="rId9"/>
    <p:sldId id="272" r:id="rId10"/>
    <p:sldId id="266" r:id="rId11"/>
    <p:sldId id="279" r:id="rId12"/>
    <p:sldId id="276" r:id="rId13"/>
    <p:sldId id="268" r:id="rId14"/>
    <p:sldId id="269" r:id="rId15"/>
    <p:sldId id="271" r:id="rId16"/>
    <p:sldId id="277" r:id="rId17"/>
    <p:sldId id="280" r:id="rId18"/>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ED7261-AF6D-FD4E-8F75-B456EF81AB5B}" v="98" dt="2025-05-26T13:33:36.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05"/>
    <p:restoredTop sz="94668"/>
  </p:normalViewPr>
  <p:slideViewPr>
    <p:cSldViewPr>
      <p:cViewPr varScale="1">
        <p:scale>
          <a:sx n="127" d="100"/>
          <a:sy n="127" d="100"/>
        </p:scale>
        <p:origin x="158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LIA NEAGOE" userId="6786befa-8b67-4dff-9adc-a0b1beffdeab" providerId="ADAL" clId="{6BED7261-AF6D-FD4E-8F75-B456EF81AB5B}"/>
    <pc:docChg chg="undo custSel addSld delSld modSld sldOrd addSection delSection modSection">
      <pc:chgData name="CAMELIA NEAGOE" userId="6786befa-8b67-4dff-9adc-a0b1beffdeab" providerId="ADAL" clId="{6BED7261-AF6D-FD4E-8F75-B456EF81AB5B}" dt="2025-05-26T13:33:58.597" v="438" actId="14100"/>
      <pc:docMkLst>
        <pc:docMk/>
      </pc:docMkLst>
      <pc:sldChg chg="addSp delSp modSp mod">
        <pc:chgData name="CAMELIA NEAGOE" userId="6786befa-8b67-4dff-9adc-a0b1beffdeab" providerId="ADAL" clId="{6BED7261-AF6D-FD4E-8F75-B456EF81AB5B}" dt="2025-05-26T13:33:58.597" v="438" actId="14100"/>
        <pc:sldMkLst>
          <pc:docMk/>
          <pc:sldMk cId="2148413000" sldId="259"/>
        </pc:sldMkLst>
        <pc:spChg chg="mod">
          <ac:chgData name="CAMELIA NEAGOE" userId="6786befa-8b67-4dff-9adc-a0b1beffdeab" providerId="ADAL" clId="{6BED7261-AF6D-FD4E-8F75-B456EF81AB5B}" dt="2025-05-26T13:22:48.226" v="317" actId="20577"/>
          <ac:spMkLst>
            <pc:docMk/>
            <pc:sldMk cId="2148413000" sldId="259"/>
            <ac:spMk id="2" creationId="{2857766A-9CC3-04FA-3A43-EB1DEF582789}"/>
          </ac:spMkLst>
        </pc:spChg>
        <pc:spChg chg="mod">
          <ac:chgData name="CAMELIA NEAGOE" userId="6786befa-8b67-4dff-9adc-a0b1beffdeab" providerId="ADAL" clId="{6BED7261-AF6D-FD4E-8F75-B456EF81AB5B}" dt="2025-05-26T13:33:58.597" v="438" actId="14100"/>
          <ac:spMkLst>
            <pc:docMk/>
            <pc:sldMk cId="2148413000" sldId="259"/>
            <ac:spMk id="3" creationId="{D24FEF78-9548-2B81-8DCD-8DD329DB9AED}"/>
          </ac:spMkLst>
        </pc:spChg>
        <pc:spChg chg="add del mod">
          <ac:chgData name="CAMELIA NEAGOE" userId="6786befa-8b67-4dff-9adc-a0b1beffdeab" providerId="ADAL" clId="{6BED7261-AF6D-FD4E-8F75-B456EF81AB5B}" dt="2025-05-26T13:24:02.306" v="348"/>
          <ac:spMkLst>
            <pc:docMk/>
            <pc:sldMk cId="2148413000" sldId="259"/>
            <ac:spMk id="4" creationId="{784FD044-2F44-E7E1-08BE-7831C45ABDC9}"/>
          </ac:spMkLst>
        </pc:spChg>
        <pc:spChg chg="del">
          <ac:chgData name="CAMELIA NEAGOE" userId="6786befa-8b67-4dff-9adc-a0b1beffdeab" providerId="ADAL" clId="{6BED7261-AF6D-FD4E-8F75-B456EF81AB5B}" dt="2025-05-26T13:23:23.600" v="340" actId="478"/>
          <ac:spMkLst>
            <pc:docMk/>
            <pc:sldMk cId="2148413000" sldId="259"/>
            <ac:spMk id="5" creationId="{A1C67DF3-BB8B-F6F8-7493-939EE336B0B0}"/>
          </ac:spMkLst>
        </pc:spChg>
        <pc:picChg chg="mod">
          <ac:chgData name="CAMELIA NEAGOE" userId="6786befa-8b67-4dff-9adc-a0b1beffdeab" providerId="ADAL" clId="{6BED7261-AF6D-FD4E-8F75-B456EF81AB5B}" dt="2025-05-26T13:23:39.938" v="346" actId="1076"/>
          <ac:picMkLst>
            <pc:docMk/>
            <pc:sldMk cId="2148413000" sldId="259"/>
            <ac:picMk id="6" creationId="{3FF48BEF-8A43-C131-2061-BDE803A30653}"/>
          </ac:picMkLst>
        </pc:picChg>
        <pc:picChg chg="mod">
          <ac:chgData name="CAMELIA NEAGOE" userId="6786befa-8b67-4dff-9adc-a0b1beffdeab" providerId="ADAL" clId="{6BED7261-AF6D-FD4E-8F75-B456EF81AB5B}" dt="2025-05-26T13:23:36.737" v="345" actId="1076"/>
          <ac:picMkLst>
            <pc:docMk/>
            <pc:sldMk cId="2148413000" sldId="259"/>
            <ac:picMk id="10" creationId="{6A7CABFD-F618-D3C6-61DF-C0A6A4D02897}"/>
          </ac:picMkLst>
        </pc:picChg>
      </pc:sldChg>
      <pc:sldChg chg="modSp mod">
        <pc:chgData name="CAMELIA NEAGOE" userId="6786befa-8b67-4dff-9adc-a0b1beffdeab" providerId="ADAL" clId="{6BED7261-AF6D-FD4E-8F75-B456EF81AB5B}" dt="2025-05-26T13:26:35.234" v="371" actId="123"/>
        <pc:sldMkLst>
          <pc:docMk/>
          <pc:sldMk cId="2649611118" sldId="260"/>
        </pc:sldMkLst>
        <pc:spChg chg="mod">
          <ac:chgData name="CAMELIA NEAGOE" userId="6786befa-8b67-4dff-9adc-a0b1beffdeab" providerId="ADAL" clId="{6BED7261-AF6D-FD4E-8F75-B456EF81AB5B}" dt="2025-05-26T13:26:35.234" v="371" actId="123"/>
          <ac:spMkLst>
            <pc:docMk/>
            <pc:sldMk cId="2649611118" sldId="260"/>
            <ac:spMk id="3" creationId="{276DAF1F-F98C-16D0-3BE9-FEF0F255BA0E}"/>
          </ac:spMkLst>
        </pc:spChg>
        <pc:spChg chg="mod">
          <ac:chgData name="CAMELIA NEAGOE" userId="6786befa-8b67-4dff-9adc-a0b1beffdeab" providerId="ADAL" clId="{6BED7261-AF6D-FD4E-8F75-B456EF81AB5B}" dt="2025-05-26T13:25:56" v="359" actId="1076"/>
          <ac:spMkLst>
            <pc:docMk/>
            <pc:sldMk cId="2649611118" sldId="260"/>
            <ac:spMk id="6" creationId="{51862CEC-0988-821E-4DC2-3C3B1432690A}"/>
          </ac:spMkLst>
        </pc:spChg>
        <pc:picChg chg="mod">
          <ac:chgData name="CAMELIA NEAGOE" userId="6786befa-8b67-4dff-9adc-a0b1beffdeab" providerId="ADAL" clId="{6BED7261-AF6D-FD4E-8F75-B456EF81AB5B}" dt="2025-05-26T13:26:12.199" v="364" actId="1076"/>
          <ac:picMkLst>
            <pc:docMk/>
            <pc:sldMk cId="2649611118" sldId="260"/>
            <ac:picMk id="1030" creationId="{E3FE115E-07D1-3CD3-D08C-5C29AFE8884D}"/>
          </ac:picMkLst>
        </pc:picChg>
      </pc:sldChg>
      <pc:sldChg chg="modSp mod">
        <pc:chgData name="CAMELIA NEAGOE" userId="6786befa-8b67-4dff-9adc-a0b1beffdeab" providerId="ADAL" clId="{6BED7261-AF6D-FD4E-8F75-B456EF81AB5B}" dt="2025-05-26T13:27:13.267" v="375" actId="27636"/>
        <pc:sldMkLst>
          <pc:docMk/>
          <pc:sldMk cId="10659441" sldId="261"/>
        </pc:sldMkLst>
        <pc:spChg chg="mod">
          <ac:chgData name="CAMELIA NEAGOE" userId="6786befa-8b67-4dff-9adc-a0b1beffdeab" providerId="ADAL" clId="{6BED7261-AF6D-FD4E-8F75-B456EF81AB5B}" dt="2025-05-26T13:27:13.267" v="375" actId="27636"/>
          <ac:spMkLst>
            <pc:docMk/>
            <pc:sldMk cId="10659441" sldId="261"/>
            <ac:spMk id="3" creationId="{D071E9C1-1443-C7D2-5E34-F71A2FDBC41D}"/>
          </ac:spMkLst>
        </pc:spChg>
      </pc:sldChg>
      <pc:sldChg chg="modSp">
        <pc:chgData name="CAMELIA NEAGOE" userId="6786befa-8b67-4dff-9adc-a0b1beffdeab" providerId="ADAL" clId="{6BED7261-AF6D-FD4E-8F75-B456EF81AB5B}" dt="2025-05-26T13:32:21.152" v="417" actId="113"/>
        <pc:sldMkLst>
          <pc:docMk/>
          <pc:sldMk cId="1994446001" sldId="262"/>
        </pc:sldMkLst>
        <pc:graphicFrameChg chg="mod">
          <ac:chgData name="CAMELIA NEAGOE" userId="6786befa-8b67-4dff-9adc-a0b1beffdeab" providerId="ADAL" clId="{6BED7261-AF6D-FD4E-8F75-B456EF81AB5B}" dt="2025-05-26T13:32:21.152" v="417" actId="113"/>
          <ac:graphicFrameMkLst>
            <pc:docMk/>
            <pc:sldMk cId="1994446001" sldId="262"/>
            <ac:graphicFrameMk id="3086" creationId="{1498BD5F-6B2B-15D1-B185-DA15626DA0EC}"/>
          </ac:graphicFrameMkLst>
        </pc:graphicFrameChg>
      </pc:sldChg>
      <pc:sldChg chg="modSp mod">
        <pc:chgData name="CAMELIA NEAGOE" userId="6786befa-8b67-4dff-9adc-a0b1beffdeab" providerId="ADAL" clId="{6BED7261-AF6D-FD4E-8F75-B456EF81AB5B}" dt="2025-05-26T13:08:43.683" v="129" actId="5793"/>
        <pc:sldMkLst>
          <pc:docMk/>
          <pc:sldMk cId="2661494810" sldId="263"/>
        </pc:sldMkLst>
        <pc:spChg chg="mod">
          <ac:chgData name="CAMELIA NEAGOE" userId="6786befa-8b67-4dff-9adc-a0b1beffdeab" providerId="ADAL" clId="{6BED7261-AF6D-FD4E-8F75-B456EF81AB5B}" dt="2025-05-26T13:08:43.683" v="129" actId="5793"/>
          <ac:spMkLst>
            <pc:docMk/>
            <pc:sldMk cId="2661494810" sldId="263"/>
            <ac:spMk id="3" creationId="{586C47DA-C4D7-D3C2-46DE-0700464D89AE}"/>
          </ac:spMkLst>
        </pc:spChg>
      </pc:sldChg>
      <pc:sldChg chg="ord">
        <pc:chgData name="CAMELIA NEAGOE" userId="6786befa-8b67-4dff-9adc-a0b1beffdeab" providerId="ADAL" clId="{6BED7261-AF6D-FD4E-8F75-B456EF81AB5B}" dt="2025-05-26T13:19:20.742" v="263" actId="20578"/>
        <pc:sldMkLst>
          <pc:docMk/>
          <pc:sldMk cId="295458097" sldId="266"/>
        </pc:sldMkLst>
      </pc:sldChg>
      <pc:sldChg chg="addSp delSp modSp mod">
        <pc:chgData name="CAMELIA NEAGOE" userId="6786befa-8b67-4dff-9adc-a0b1beffdeab" providerId="ADAL" clId="{6BED7261-AF6D-FD4E-8F75-B456EF81AB5B}" dt="2025-05-26T13:29:16.574" v="411" actId="1076"/>
        <pc:sldMkLst>
          <pc:docMk/>
          <pc:sldMk cId="1706876650" sldId="267"/>
        </pc:sldMkLst>
        <pc:spChg chg="mod">
          <ac:chgData name="CAMELIA NEAGOE" userId="6786befa-8b67-4dff-9adc-a0b1beffdeab" providerId="ADAL" clId="{6BED7261-AF6D-FD4E-8F75-B456EF81AB5B}" dt="2025-05-26T13:15:44.496" v="207" actId="26606"/>
          <ac:spMkLst>
            <pc:docMk/>
            <pc:sldMk cId="1706876650" sldId="267"/>
            <ac:spMk id="2" creationId="{55F22832-E843-6AC5-38F6-5D1FCBA47BD2}"/>
          </ac:spMkLst>
        </pc:spChg>
        <pc:spChg chg="add mod">
          <ac:chgData name="CAMELIA NEAGOE" userId="6786befa-8b67-4dff-9adc-a0b1beffdeab" providerId="ADAL" clId="{6BED7261-AF6D-FD4E-8F75-B456EF81AB5B}" dt="2025-05-26T13:29:16.574" v="411" actId="1076"/>
          <ac:spMkLst>
            <pc:docMk/>
            <pc:sldMk cId="1706876650" sldId="267"/>
            <ac:spMk id="3" creationId="{263EE0A7-1830-9F5E-6881-A42B3C0391CD}"/>
          </ac:spMkLst>
        </pc:spChg>
        <pc:spChg chg="mod">
          <ac:chgData name="CAMELIA NEAGOE" userId="6786befa-8b67-4dff-9adc-a0b1beffdeab" providerId="ADAL" clId="{6BED7261-AF6D-FD4E-8F75-B456EF81AB5B}" dt="2025-05-26T13:15:44.496" v="207" actId="26606"/>
          <ac:spMkLst>
            <pc:docMk/>
            <pc:sldMk cId="1706876650" sldId="267"/>
            <ac:spMk id="4" creationId="{C93B75DF-9037-C79B-9E97-2E8B864ACB71}"/>
          </ac:spMkLst>
        </pc:spChg>
        <pc:spChg chg="del">
          <ac:chgData name="CAMELIA NEAGOE" userId="6786befa-8b67-4dff-9adc-a0b1beffdeab" providerId="ADAL" clId="{6BED7261-AF6D-FD4E-8F75-B456EF81AB5B}" dt="2025-05-26T13:15:44.496" v="207" actId="26606"/>
          <ac:spMkLst>
            <pc:docMk/>
            <pc:sldMk cId="1706876650" sldId="267"/>
            <ac:spMk id="5134" creationId="{04812C46-200A-4DEB-A05E-3ED6C68C2387}"/>
          </ac:spMkLst>
        </pc:spChg>
        <pc:spChg chg="del">
          <ac:chgData name="CAMELIA NEAGOE" userId="6786befa-8b67-4dff-9adc-a0b1beffdeab" providerId="ADAL" clId="{6BED7261-AF6D-FD4E-8F75-B456EF81AB5B}" dt="2025-05-26T13:15:44.496" v="207" actId="26606"/>
          <ac:spMkLst>
            <pc:docMk/>
            <pc:sldMk cId="1706876650" sldId="267"/>
            <ac:spMk id="5136" creationId="{D1EA859B-E555-4109-94F3-6700E046E008}"/>
          </ac:spMkLst>
        </pc:spChg>
        <pc:grpChg chg="add">
          <ac:chgData name="CAMELIA NEAGOE" userId="6786befa-8b67-4dff-9adc-a0b1beffdeab" providerId="ADAL" clId="{6BED7261-AF6D-FD4E-8F75-B456EF81AB5B}" dt="2025-05-26T13:15:44.496" v="207" actId="26606"/>
          <ac:grpSpMkLst>
            <pc:docMk/>
            <pc:sldMk cId="1706876650" sldId="267"/>
            <ac:grpSpMk id="5141" creationId="{6258F736-B256-8039-9DC6-F4E49A5C5AD5}"/>
          </ac:grpSpMkLst>
        </pc:grpChg>
        <pc:picChg chg="mod ord">
          <ac:chgData name="CAMELIA NEAGOE" userId="6786befa-8b67-4dff-9adc-a0b1beffdeab" providerId="ADAL" clId="{6BED7261-AF6D-FD4E-8F75-B456EF81AB5B}" dt="2025-05-26T13:15:44.496" v="207" actId="26606"/>
          <ac:picMkLst>
            <pc:docMk/>
            <pc:sldMk cId="1706876650" sldId="267"/>
            <ac:picMk id="5122" creationId="{18AB4CEE-C36A-F1C2-0A3F-FD93DA33BA39}"/>
          </ac:picMkLst>
        </pc:picChg>
      </pc:sldChg>
      <pc:sldChg chg="addSp delSp modSp new mod ord setBg">
        <pc:chgData name="CAMELIA NEAGOE" userId="6786befa-8b67-4dff-9adc-a0b1beffdeab" providerId="ADAL" clId="{6BED7261-AF6D-FD4E-8F75-B456EF81AB5B}" dt="2025-05-26T13:18:14.059" v="226" actId="122"/>
        <pc:sldMkLst>
          <pc:docMk/>
          <pc:sldMk cId="4007549151" sldId="272"/>
        </pc:sldMkLst>
        <pc:spChg chg="del mod ord">
          <ac:chgData name="CAMELIA NEAGOE" userId="6786befa-8b67-4dff-9adc-a0b1beffdeab" providerId="ADAL" clId="{6BED7261-AF6D-FD4E-8F75-B456EF81AB5B}" dt="2025-05-26T12:46:09.146" v="42" actId="478"/>
          <ac:spMkLst>
            <pc:docMk/>
            <pc:sldMk cId="4007549151" sldId="272"/>
            <ac:spMk id="2" creationId="{C0E3D981-2BF0-29C6-E6B0-BFB850F8C194}"/>
          </ac:spMkLst>
        </pc:spChg>
        <pc:spChg chg="add mod">
          <ac:chgData name="CAMELIA NEAGOE" userId="6786befa-8b67-4dff-9adc-a0b1beffdeab" providerId="ADAL" clId="{6BED7261-AF6D-FD4E-8F75-B456EF81AB5B}" dt="2025-05-26T13:18:14.059" v="226" actId="122"/>
          <ac:spMkLst>
            <pc:docMk/>
            <pc:sldMk cId="4007549151" sldId="272"/>
            <ac:spMk id="5" creationId="{3AFB9138-E4D1-8B98-A08E-BA3EDA13C807}"/>
          </ac:spMkLst>
        </pc:spChg>
        <pc:spChg chg="add mod">
          <ac:chgData name="CAMELIA NEAGOE" userId="6786befa-8b67-4dff-9adc-a0b1beffdeab" providerId="ADAL" clId="{6BED7261-AF6D-FD4E-8F75-B456EF81AB5B}" dt="2025-05-26T13:17:56.547" v="222" actId="26606"/>
          <ac:spMkLst>
            <pc:docMk/>
            <pc:sldMk cId="4007549151" sldId="272"/>
            <ac:spMk id="7" creationId="{E87BC6E6-9FC5-67CF-E3B6-A6CD3C806D93}"/>
          </ac:spMkLst>
        </pc:spChg>
        <pc:spChg chg="add del">
          <ac:chgData name="CAMELIA NEAGOE" userId="6786befa-8b67-4dff-9adc-a0b1beffdeab" providerId="ADAL" clId="{6BED7261-AF6D-FD4E-8F75-B456EF81AB5B}" dt="2025-05-26T12:46:15.551" v="45" actId="26606"/>
          <ac:spMkLst>
            <pc:docMk/>
            <pc:sldMk cId="4007549151" sldId="272"/>
            <ac:spMk id="8" creationId="{37C89E4B-3C9F-44B9-8B86-D9E3D112D8EC}"/>
          </ac:spMkLst>
        </pc:spChg>
        <pc:spChg chg="add del">
          <ac:chgData name="CAMELIA NEAGOE" userId="6786befa-8b67-4dff-9adc-a0b1beffdeab" providerId="ADAL" clId="{6BED7261-AF6D-FD4E-8F75-B456EF81AB5B}" dt="2025-05-26T13:17:56.547" v="222" actId="26606"/>
          <ac:spMkLst>
            <pc:docMk/>
            <pc:sldMk cId="4007549151" sldId="272"/>
            <ac:spMk id="17" creationId="{42A4FC2C-047E-45A5-965D-8E1E3BF09BC6}"/>
          </ac:spMkLst>
        </pc:spChg>
        <pc:spChg chg="add del">
          <ac:chgData name="CAMELIA NEAGOE" userId="6786befa-8b67-4dff-9adc-a0b1beffdeab" providerId="ADAL" clId="{6BED7261-AF6D-FD4E-8F75-B456EF81AB5B}" dt="2025-05-26T13:17:56.535" v="221" actId="26606"/>
          <ac:spMkLst>
            <pc:docMk/>
            <pc:sldMk cId="4007549151" sldId="272"/>
            <ac:spMk id="22" creationId="{F13C74B1-5B17-4795-BED0-7140497B445A}"/>
          </ac:spMkLst>
        </pc:spChg>
        <pc:spChg chg="add del">
          <ac:chgData name="CAMELIA NEAGOE" userId="6786befa-8b67-4dff-9adc-a0b1beffdeab" providerId="ADAL" clId="{6BED7261-AF6D-FD4E-8F75-B456EF81AB5B}" dt="2025-05-26T13:17:56.535" v="221" actId="26606"/>
          <ac:spMkLst>
            <pc:docMk/>
            <pc:sldMk cId="4007549151" sldId="272"/>
            <ac:spMk id="24" creationId="{D4974D33-8DC5-464E-8C6D-BE58F0669C17}"/>
          </ac:spMkLst>
        </pc:spChg>
        <pc:spChg chg="add">
          <ac:chgData name="CAMELIA NEAGOE" userId="6786befa-8b67-4dff-9adc-a0b1beffdeab" providerId="ADAL" clId="{6BED7261-AF6D-FD4E-8F75-B456EF81AB5B}" dt="2025-05-26T13:17:56.547" v="222" actId="26606"/>
          <ac:spMkLst>
            <pc:docMk/>
            <pc:sldMk cId="4007549151" sldId="272"/>
            <ac:spMk id="26" creationId="{45D37F4E-DDB4-456B-97E0-9937730A039F}"/>
          </ac:spMkLst>
        </pc:spChg>
        <pc:spChg chg="add">
          <ac:chgData name="CAMELIA NEAGOE" userId="6786befa-8b67-4dff-9adc-a0b1beffdeab" providerId="ADAL" clId="{6BED7261-AF6D-FD4E-8F75-B456EF81AB5B}" dt="2025-05-26T13:17:56.547" v="222" actId="26606"/>
          <ac:spMkLst>
            <pc:docMk/>
            <pc:sldMk cId="4007549151" sldId="272"/>
            <ac:spMk id="27" creationId="{B2DD41CD-8F47-4F56-AD12-4E2FF7696987}"/>
          </ac:spMkLst>
        </pc:spChg>
        <pc:picChg chg="add mod ord modCrop">
          <ac:chgData name="CAMELIA NEAGOE" userId="6786befa-8b67-4dff-9adc-a0b1beffdeab" providerId="ADAL" clId="{6BED7261-AF6D-FD4E-8F75-B456EF81AB5B}" dt="2025-05-26T13:17:56.547" v="222" actId="26606"/>
          <ac:picMkLst>
            <pc:docMk/>
            <pc:sldMk cId="4007549151" sldId="272"/>
            <ac:picMk id="3" creationId="{F4FA338A-0C0D-7119-F172-26A874DBE681}"/>
          </ac:picMkLst>
        </pc:picChg>
        <pc:cxnChg chg="add del">
          <ac:chgData name="CAMELIA NEAGOE" userId="6786befa-8b67-4dff-9adc-a0b1beffdeab" providerId="ADAL" clId="{6BED7261-AF6D-FD4E-8F75-B456EF81AB5B}" dt="2025-05-26T12:46:15.551" v="45" actId="26606"/>
          <ac:cxnSpMkLst>
            <pc:docMk/>
            <pc:sldMk cId="4007549151" sldId="272"/>
            <ac:cxnSpMk id="10" creationId="{AA2EAA10-076F-46BD-8F0F-B9A2FB77A85C}"/>
          </ac:cxnSpMkLst>
        </pc:cxnChg>
        <pc:cxnChg chg="add del">
          <ac:chgData name="CAMELIA NEAGOE" userId="6786befa-8b67-4dff-9adc-a0b1beffdeab" providerId="ADAL" clId="{6BED7261-AF6D-FD4E-8F75-B456EF81AB5B}" dt="2025-05-26T12:46:15.551" v="45" actId="26606"/>
          <ac:cxnSpMkLst>
            <pc:docMk/>
            <pc:sldMk cId="4007549151" sldId="272"/>
            <ac:cxnSpMk id="12" creationId="{D891E407-403B-4764-86C9-33A56D3BCAA3}"/>
          </ac:cxnSpMkLst>
        </pc:cxnChg>
      </pc:sldChg>
      <pc:sldChg chg="addSp new del mod">
        <pc:chgData name="CAMELIA NEAGOE" userId="6786befa-8b67-4dff-9adc-a0b1beffdeab" providerId="ADAL" clId="{6BED7261-AF6D-FD4E-8F75-B456EF81AB5B}" dt="2025-05-26T12:42:51.036" v="14" actId="2696"/>
        <pc:sldMkLst>
          <pc:docMk/>
          <pc:sldMk cId="3299600374" sldId="273"/>
        </pc:sldMkLst>
        <pc:spChg chg="add">
          <ac:chgData name="CAMELIA NEAGOE" userId="6786befa-8b67-4dff-9adc-a0b1beffdeab" providerId="ADAL" clId="{6BED7261-AF6D-FD4E-8F75-B456EF81AB5B}" dt="2025-05-26T12:42:14.819" v="3" actId="22"/>
          <ac:spMkLst>
            <pc:docMk/>
            <pc:sldMk cId="3299600374" sldId="273"/>
            <ac:spMk id="6" creationId="{CDC1A0DA-BB02-6BD0-F926-C3955BCB4705}"/>
          </ac:spMkLst>
        </pc:spChg>
      </pc:sldChg>
      <pc:sldChg chg="new del">
        <pc:chgData name="CAMELIA NEAGOE" userId="6786befa-8b67-4dff-9adc-a0b1beffdeab" providerId="ADAL" clId="{6BED7261-AF6D-FD4E-8F75-B456EF81AB5B}" dt="2025-05-26T12:42:52.638" v="15" actId="2696"/>
        <pc:sldMkLst>
          <pc:docMk/>
          <pc:sldMk cId="2432039857" sldId="274"/>
        </pc:sldMkLst>
      </pc:sldChg>
      <pc:sldChg chg="addSp delSp new del mod">
        <pc:chgData name="CAMELIA NEAGOE" userId="6786befa-8b67-4dff-9adc-a0b1beffdeab" providerId="ADAL" clId="{6BED7261-AF6D-FD4E-8F75-B456EF81AB5B}" dt="2025-05-26T12:42:35.540" v="11" actId="680"/>
        <pc:sldMkLst>
          <pc:docMk/>
          <pc:sldMk cId="3914003437" sldId="274"/>
        </pc:sldMkLst>
        <pc:spChg chg="add del">
          <ac:chgData name="CAMELIA NEAGOE" userId="6786befa-8b67-4dff-9adc-a0b1beffdeab" providerId="ADAL" clId="{6BED7261-AF6D-FD4E-8F75-B456EF81AB5B}" dt="2025-05-26T12:42:34.805" v="10" actId="22"/>
          <ac:spMkLst>
            <pc:docMk/>
            <pc:sldMk cId="3914003437" sldId="274"/>
            <ac:spMk id="6" creationId="{1F7F6DE4-3A07-5C43-7975-9DBC5428BEDE}"/>
          </ac:spMkLst>
        </pc:spChg>
      </pc:sldChg>
      <pc:sldChg chg="addSp delSp modSp new mod setBg">
        <pc:chgData name="CAMELIA NEAGOE" userId="6786befa-8b67-4dff-9adc-a0b1beffdeab" providerId="ADAL" clId="{6BED7261-AF6D-FD4E-8F75-B456EF81AB5B}" dt="2025-05-26T13:17:31.966" v="219" actId="20577"/>
        <pc:sldMkLst>
          <pc:docMk/>
          <pc:sldMk cId="4056482076" sldId="275"/>
        </pc:sldMkLst>
        <pc:spChg chg="add del mod">
          <ac:chgData name="CAMELIA NEAGOE" userId="6786befa-8b67-4dff-9adc-a0b1beffdeab" providerId="ADAL" clId="{6BED7261-AF6D-FD4E-8F75-B456EF81AB5B}" dt="2025-05-26T12:45:06.135" v="27" actId="478"/>
          <ac:spMkLst>
            <pc:docMk/>
            <pc:sldMk cId="4056482076" sldId="275"/>
            <ac:spMk id="3" creationId="{D06076E0-2CFA-66FF-23B6-C7B57AA2EA55}"/>
          </ac:spMkLst>
        </pc:spChg>
        <pc:spChg chg="add mod">
          <ac:chgData name="CAMELIA NEAGOE" userId="6786befa-8b67-4dff-9adc-a0b1beffdeab" providerId="ADAL" clId="{6BED7261-AF6D-FD4E-8F75-B456EF81AB5B}" dt="2025-05-26T13:17:31.966" v="219" actId="20577"/>
          <ac:spMkLst>
            <pc:docMk/>
            <pc:sldMk cId="4056482076" sldId="275"/>
            <ac:spMk id="5" creationId="{2A573F63-F8D8-CBE8-F4BE-DA89E05863D1}"/>
          </ac:spMkLst>
        </pc:spChg>
        <pc:spChg chg="add">
          <ac:chgData name="CAMELIA NEAGOE" userId="6786befa-8b67-4dff-9adc-a0b1beffdeab" providerId="ADAL" clId="{6BED7261-AF6D-FD4E-8F75-B456EF81AB5B}" dt="2025-05-26T13:09:08.838" v="130" actId="26606"/>
          <ac:spMkLst>
            <pc:docMk/>
            <pc:sldMk cId="4056482076" sldId="275"/>
            <ac:spMk id="10" creationId="{907EF6B7-1338-4443-8C46-6A318D952DFD}"/>
          </ac:spMkLst>
        </pc:spChg>
        <pc:spChg chg="add">
          <ac:chgData name="CAMELIA NEAGOE" userId="6786befa-8b67-4dff-9adc-a0b1beffdeab" providerId="ADAL" clId="{6BED7261-AF6D-FD4E-8F75-B456EF81AB5B}" dt="2025-05-26T13:09:08.838" v="130" actId="26606"/>
          <ac:spMkLst>
            <pc:docMk/>
            <pc:sldMk cId="4056482076" sldId="275"/>
            <ac:spMk id="12" creationId="{DAAE4CDD-124C-4DCF-9584-B6033B545DD5}"/>
          </ac:spMkLst>
        </pc:spChg>
        <pc:spChg chg="add">
          <ac:chgData name="CAMELIA NEAGOE" userId="6786befa-8b67-4dff-9adc-a0b1beffdeab" providerId="ADAL" clId="{6BED7261-AF6D-FD4E-8F75-B456EF81AB5B}" dt="2025-05-26T13:09:08.838" v="130" actId="26606"/>
          <ac:spMkLst>
            <pc:docMk/>
            <pc:sldMk cId="4056482076" sldId="275"/>
            <ac:spMk id="14" creationId="{081E4A58-353D-44AE-B2FC-2A74E2E400F7}"/>
          </ac:spMkLst>
        </pc:spChg>
      </pc:sldChg>
      <pc:sldChg chg="addSp delSp modSp new mod">
        <pc:chgData name="CAMELIA NEAGOE" userId="6786befa-8b67-4dff-9adc-a0b1beffdeab" providerId="ADAL" clId="{6BED7261-AF6D-FD4E-8F75-B456EF81AB5B}" dt="2025-05-26T12:53:46.059" v="77" actId="1076"/>
        <pc:sldMkLst>
          <pc:docMk/>
          <pc:sldMk cId="3801582250" sldId="276"/>
        </pc:sldMkLst>
        <pc:spChg chg="del">
          <ac:chgData name="CAMELIA NEAGOE" userId="6786befa-8b67-4dff-9adc-a0b1beffdeab" providerId="ADAL" clId="{6BED7261-AF6D-FD4E-8F75-B456EF81AB5B}" dt="2025-05-26T12:51:33.846" v="54" actId="478"/>
          <ac:spMkLst>
            <pc:docMk/>
            <pc:sldMk cId="3801582250" sldId="276"/>
            <ac:spMk id="2" creationId="{6F0DFAC4-7EC7-A7FD-C783-9D816A9A0607}"/>
          </ac:spMkLst>
        </pc:spChg>
        <pc:spChg chg="add mod">
          <ac:chgData name="CAMELIA NEAGOE" userId="6786befa-8b67-4dff-9adc-a0b1beffdeab" providerId="ADAL" clId="{6BED7261-AF6D-FD4E-8F75-B456EF81AB5B}" dt="2025-05-26T12:53:31.853" v="75" actId="123"/>
          <ac:spMkLst>
            <pc:docMk/>
            <pc:sldMk cId="3801582250" sldId="276"/>
            <ac:spMk id="4" creationId="{6EE153AE-C60A-3D85-DEC6-D0D2B5CEEAFC}"/>
          </ac:spMkLst>
        </pc:spChg>
        <pc:spChg chg="add mod">
          <ac:chgData name="CAMELIA NEAGOE" userId="6786befa-8b67-4dff-9adc-a0b1beffdeab" providerId="ADAL" clId="{6BED7261-AF6D-FD4E-8F75-B456EF81AB5B}" dt="2025-05-26T12:53:01.772" v="72" actId="1076"/>
          <ac:spMkLst>
            <pc:docMk/>
            <pc:sldMk cId="3801582250" sldId="276"/>
            <ac:spMk id="6" creationId="{04F36DD5-E103-5D3C-F73E-598ED66B0B2D}"/>
          </ac:spMkLst>
        </pc:spChg>
        <pc:picChg chg="add mod">
          <ac:chgData name="CAMELIA NEAGOE" userId="6786befa-8b67-4dff-9adc-a0b1beffdeab" providerId="ADAL" clId="{6BED7261-AF6D-FD4E-8F75-B456EF81AB5B}" dt="2025-05-26T12:53:46.059" v="77" actId="1076"/>
          <ac:picMkLst>
            <pc:docMk/>
            <pc:sldMk cId="3801582250" sldId="276"/>
            <ac:picMk id="1026" creationId="{576DDCF0-E58F-CC9F-5D1E-B3DD0701B95E}"/>
          </ac:picMkLst>
        </pc:picChg>
      </pc:sldChg>
      <pc:sldChg chg="addSp delSp modSp new mod">
        <pc:chgData name="CAMELIA NEAGOE" userId="6786befa-8b67-4dff-9adc-a0b1beffdeab" providerId="ADAL" clId="{6BED7261-AF6D-FD4E-8F75-B456EF81AB5B}" dt="2025-05-26T13:20:21.559" v="270" actId="14100"/>
        <pc:sldMkLst>
          <pc:docMk/>
          <pc:sldMk cId="1112297695" sldId="277"/>
        </pc:sldMkLst>
        <pc:spChg chg="del">
          <ac:chgData name="CAMELIA NEAGOE" userId="6786befa-8b67-4dff-9adc-a0b1beffdeab" providerId="ADAL" clId="{6BED7261-AF6D-FD4E-8F75-B456EF81AB5B}" dt="2025-05-26T12:57:09.688" v="94" actId="478"/>
          <ac:spMkLst>
            <pc:docMk/>
            <pc:sldMk cId="1112297695" sldId="277"/>
            <ac:spMk id="2" creationId="{BBC56092-4396-0180-640B-E63F49C78758}"/>
          </ac:spMkLst>
        </pc:spChg>
        <pc:spChg chg="add del mod">
          <ac:chgData name="CAMELIA NEAGOE" userId="6786befa-8b67-4dff-9adc-a0b1beffdeab" providerId="ADAL" clId="{6BED7261-AF6D-FD4E-8F75-B456EF81AB5B}" dt="2025-05-26T13:20:04.656" v="266" actId="26606"/>
          <ac:spMkLst>
            <pc:docMk/>
            <pc:sldMk cId="1112297695" sldId="277"/>
            <ac:spMk id="4" creationId="{3592CD38-719F-8588-5B33-9F881869E73B}"/>
          </ac:spMkLst>
        </pc:spChg>
        <pc:spChg chg="add mod">
          <ac:chgData name="CAMELIA NEAGOE" userId="6786befa-8b67-4dff-9adc-a0b1beffdeab" providerId="ADAL" clId="{6BED7261-AF6D-FD4E-8F75-B456EF81AB5B}" dt="2025-05-26T13:20:14.204" v="267" actId="1076"/>
          <ac:spMkLst>
            <pc:docMk/>
            <pc:sldMk cId="1112297695" sldId="277"/>
            <ac:spMk id="6" creationId="{07FF0B9D-5BAC-4E58-ED88-90CDE83C5C2E}"/>
          </ac:spMkLst>
        </pc:spChg>
        <pc:spChg chg="add mod">
          <ac:chgData name="CAMELIA NEAGOE" userId="6786befa-8b67-4dff-9adc-a0b1beffdeab" providerId="ADAL" clId="{6BED7261-AF6D-FD4E-8F75-B456EF81AB5B}" dt="2025-05-26T13:19:50.481" v="265" actId="1076"/>
          <ac:spMkLst>
            <pc:docMk/>
            <pc:sldMk cId="1112297695" sldId="277"/>
            <ac:spMk id="8" creationId="{4BC3A25D-6012-6A7D-E60D-DB8263FBEE80}"/>
          </ac:spMkLst>
        </pc:spChg>
        <pc:graphicFrameChg chg="add">
          <ac:chgData name="CAMELIA NEAGOE" userId="6786befa-8b67-4dff-9adc-a0b1beffdeab" providerId="ADAL" clId="{6BED7261-AF6D-FD4E-8F75-B456EF81AB5B}" dt="2025-05-26T13:20:04.656" v="266" actId="26606"/>
          <ac:graphicFrameMkLst>
            <pc:docMk/>
            <pc:sldMk cId="1112297695" sldId="277"/>
            <ac:graphicFrameMk id="2052" creationId="{04B34F19-C098-0A62-BA27-7A90BF80C4BE}"/>
          </ac:graphicFrameMkLst>
        </pc:graphicFrameChg>
        <pc:picChg chg="add mod">
          <ac:chgData name="CAMELIA NEAGOE" userId="6786befa-8b67-4dff-9adc-a0b1beffdeab" providerId="ADAL" clId="{6BED7261-AF6D-FD4E-8F75-B456EF81AB5B}" dt="2025-05-26T13:20:21.559" v="270" actId="14100"/>
          <ac:picMkLst>
            <pc:docMk/>
            <pc:sldMk cId="1112297695" sldId="277"/>
            <ac:picMk id="2050" creationId="{08E2CEE2-430C-FE4E-028A-2733B8F41940}"/>
          </ac:picMkLst>
        </pc:picChg>
      </pc:sldChg>
      <pc:sldChg chg="addSp delSp modSp new mod setBg">
        <pc:chgData name="CAMELIA NEAGOE" userId="6786befa-8b67-4dff-9adc-a0b1beffdeab" providerId="ADAL" clId="{6BED7261-AF6D-FD4E-8F75-B456EF81AB5B}" dt="2025-05-26T13:29:10.937" v="410" actId="1076"/>
        <pc:sldMkLst>
          <pc:docMk/>
          <pc:sldMk cId="1741643695" sldId="278"/>
        </pc:sldMkLst>
        <pc:spChg chg="mod">
          <ac:chgData name="CAMELIA NEAGOE" userId="6786befa-8b67-4dff-9adc-a0b1beffdeab" providerId="ADAL" clId="{6BED7261-AF6D-FD4E-8F75-B456EF81AB5B}" dt="2025-05-26T13:29:06.934" v="409" actId="14100"/>
          <ac:spMkLst>
            <pc:docMk/>
            <pc:sldMk cId="1741643695" sldId="278"/>
            <ac:spMk id="2" creationId="{5CFD472A-B03C-D828-F0C9-59677AA42E73}"/>
          </ac:spMkLst>
        </pc:spChg>
        <pc:spChg chg="mod">
          <ac:chgData name="CAMELIA NEAGOE" userId="6786befa-8b67-4dff-9adc-a0b1beffdeab" providerId="ADAL" clId="{6BED7261-AF6D-FD4E-8F75-B456EF81AB5B}" dt="2025-05-26T13:29:10.937" v="410" actId="1076"/>
          <ac:spMkLst>
            <pc:docMk/>
            <pc:sldMk cId="1741643695" sldId="278"/>
            <ac:spMk id="3" creationId="{25ECC4BE-2C47-72B4-05C7-95D812242E3B}"/>
          </ac:spMkLst>
        </pc:spChg>
        <pc:spChg chg="add del">
          <ac:chgData name="CAMELIA NEAGOE" userId="6786befa-8b67-4dff-9adc-a0b1beffdeab" providerId="ADAL" clId="{6BED7261-AF6D-FD4E-8F75-B456EF81AB5B}" dt="2025-05-26T13:17:11.360" v="215" actId="26606"/>
          <ac:spMkLst>
            <pc:docMk/>
            <pc:sldMk cId="1741643695" sldId="278"/>
            <ac:spMk id="10" creationId="{245A9F99-D9B1-4094-A2E2-B90AC1DB7B9C}"/>
          </ac:spMkLst>
        </pc:spChg>
        <pc:spChg chg="add del">
          <ac:chgData name="CAMELIA NEAGOE" userId="6786befa-8b67-4dff-9adc-a0b1beffdeab" providerId="ADAL" clId="{6BED7261-AF6D-FD4E-8F75-B456EF81AB5B}" dt="2025-05-26T13:17:11.360" v="215" actId="26606"/>
          <ac:spMkLst>
            <pc:docMk/>
            <pc:sldMk cId="1741643695" sldId="278"/>
            <ac:spMk id="12" creationId="{B7FAF607-473A-4A43-A23D-BBFF5C4117BB}"/>
          </ac:spMkLst>
        </pc:spChg>
        <pc:spChg chg="add">
          <ac:chgData name="CAMELIA NEAGOE" userId="6786befa-8b67-4dff-9adc-a0b1beffdeab" providerId="ADAL" clId="{6BED7261-AF6D-FD4E-8F75-B456EF81AB5B}" dt="2025-05-26T13:17:11.369" v="216" actId="26606"/>
          <ac:spMkLst>
            <pc:docMk/>
            <pc:sldMk cId="1741643695" sldId="278"/>
            <ac:spMk id="19" creationId="{59A309A7-1751-4ABE-A3C1-EEC40366AD89}"/>
          </ac:spMkLst>
        </pc:spChg>
        <pc:spChg chg="add">
          <ac:chgData name="CAMELIA NEAGOE" userId="6786befa-8b67-4dff-9adc-a0b1beffdeab" providerId="ADAL" clId="{6BED7261-AF6D-FD4E-8F75-B456EF81AB5B}" dt="2025-05-26T13:17:11.369" v="216" actId="26606"/>
          <ac:spMkLst>
            <pc:docMk/>
            <pc:sldMk cId="1741643695" sldId="278"/>
            <ac:spMk id="20" creationId="{967D8EB6-EAE1-4F9C-B398-83321E287204}"/>
          </ac:spMkLst>
        </pc:spChg>
        <pc:grpChg chg="add del">
          <ac:chgData name="CAMELIA NEAGOE" userId="6786befa-8b67-4dff-9adc-a0b1beffdeab" providerId="ADAL" clId="{6BED7261-AF6D-FD4E-8F75-B456EF81AB5B}" dt="2025-05-26T13:17:11.360" v="215" actId="26606"/>
          <ac:grpSpMkLst>
            <pc:docMk/>
            <pc:sldMk cId="1741643695" sldId="278"/>
            <ac:grpSpMk id="14" creationId="{C5F6476F-D303-44D3-B30F-1BA348F0F64A}"/>
          </ac:grpSpMkLst>
        </pc:grpChg>
        <pc:picChg chg="add del">
          <ac:chgData name="CAMELIA NEAGOE" userId="6786befa-8b67-4dff-9adc-a0b1beffdeab" providerId="ADAL" clId="{6BED7261-AF6D-FD4E-8F75-B456EF81AB5B}" dt="2025-05-26T13:17:11.360" v="215" actId="26606"/>
          <ac:picMkLst>
            <pc:docMk/>
            <pc:sldMk cId="1741643695" sldId="278"/>
            <ac:picMk id="7" creationId="{78CAF7A7-4727-542C-1F03-10C20922BB00}"/>
          </ac:picMkLst>
        </pc:picChg>
        <pc:picChg chg="add">
          <ac:chgData name="CAMELIA NEAGOE" userId="6786befa-8b67-4dff-9adc-a0b1beffdeab" providerId="ADAL" clId="{6BED7261-AF6D-FD4E-8F75-B456EF81AB5B}" dt="2025-05-26T13:17:11.369" v="216" actId="26606"/>
          <ac:picMkLst>
            <pc:docMk/>
            <pc:sldMk cId="1741643695" sldId="278"/>
            <ac:picMk id="21" creationId="{92CCC230-7EFD-6C89-338D-4DC1C2AE1A37}"/>
          </ac:picMkLst>
        </pc:picChg>
      </pc:sldChg>
      <pc:sldChg chg="addSp delSp modSp new mod setBg">
        <pc:chgData name="CAMELIA NEAGOE" userId="6786befa-8b67-4dff-9adc-a0b1beffdeab" providerId="ADAL" clId="{6BED7261-AF6D-FD4E-8F75-B456EF81AB5B}" dt="2025-05-26T13:19:17.488" v="262" actId="26606"/>
        <pc:sldMkLst>
          <pc:docMk/>
          <pc:sldMk cId="171875347" sldId="279"/>
        </pc:sldMkLst>
        <pc:spChg chg="mod">
          <ac:chgData name="CAMELIA NEAGOE" userId="6786befa-8b67-4dff-9adc-a0b1beffdeab" providerId="ADAL" clId="{6BED7261-AF6D-FD4E-8F75-B456EF81AB5B}" dt="2025-05-26T13:19:10.304" v="260" actId="26606"/>
          <ac:spMkLst>
            <pc:docMk/>
            <pc:sldMk cId="171875347" sldId="279"/>
            <ac:spMk id="2" creationId="{04460997-1CEB-4D63-F12A-5CFF10ECE89A}"/>
          </ac:spMkLst>
        </pc:spChg>
        <pc:spChg chg="del mod">
          <ac:chgData name="CAMELIA NEAGOE" userId="6786befa-8b67-4dff-9adc-a0b1beffdeab" providerId="ADAL" clId="{6BED7261-AF6D-FD4E-8F75-B456EF81AB5B}" dt="2025-05-26T13:19:13.068" v="261" actId="478"/>
          <ac:spMkLst>
            <pc:docMk/>
            <pc:sldMk cId="171875347" sldId="279"/>
            <ac:spMk id="3" creationId="{69083614-55CB-B3A3-E480-744CB576A0E4}"/>
          </ac:spMkLst>
        </pc:spChg>
        <pc:spChg chg="add del">
          <ac:chgData name="CAMELIA NEAGOE" userId="6786befa-8b67-4dff-9adc-a0b1beffdeab" providerId="ADAL" clId="{6BED7261-AF6D-FD4E-8F75-B456EF81AB5B}" dt="2025-05-26T13:19:10.297" v="259" actId="26606"/>
          <ac:spMkLst>
            <pc:docMk/>
            <pc:sldMk cId="171875347" sldId="279"/>
            <ac:spMk id="8" creationId="{4522B21E-B2B9-4C72-9A71-C87EFD137480}"/>
          </ac:spMkLst>
        </pc:spChg>
        <pc:spChg chg="add del">
          <ac:chgData name="CAMELIA NEAGOE" userId="6786befa-8b67-4dff-9adc-a0b1beffdeab" providerId="ADAL" clId="{6BED7261-AF6D-FD4E-8F75-B456EF81AB5B}" dt="2025-05-26T13:19:10.297" v="259" actId="26606"/>
          <ac:spMkLst>
            <pc:docMk/>
            <pc:sldMk cId="171875347" sldId="279"/>
            <ac:spMk id="10" creationId="{5EB7D2A2-F448-44D4-938C-DC84CBCB3B1E}"/>
          </ac:spMkLst>
        </pc:spChg>
        <pc:spChg chg="add del">
          <ac:chgData name="CAMELIA NEAGOE" userId="6786befa-8b67-4dff-9adc-a0b1beffdeab" providerId="ADAL" clId="{6BED7261-AF6D-FD4E-8F75-B456EF81AB5B}" dt="2025-05-26T13:19:10.297" v="259" actId="26606"/>
          <ac:spMkLst>
            <pc:docMk/>
            <pc:sldMk cId="171875347" sldId="279"/>
            <ac:spMk id="12" creationId="{871AEA07-1E14-44B4-8E55-64EF049CD66F}"/>
          </ac:spMkLst>
        </pc:spChg>
        <pc:spChg chg="add del">
          <ac:chgData name="CAMELIA NEAGOE" userId="6786befa-8b67-4dff-9adc-a0b1beffdeab" providerId="ADAL" clId="{6BED7261-AF6D-FD4E-8F75-B456EF81AB5B}" dt="2025-05-26T13:19:17.488" v="262" actId="26606"/>
          <ac:spMkLst>
            <pc:docMk/>
            <pc:sldMk cId="171875347" sldId="279"/>
            <ac:spMk id="16" creationId="{289ED1AA-8684-4D37-B208-8777E1A7780D}"/>
          </ac:spMkLst>
        </pc:spChg>
        <pc:spChg chg="add del">
          <ac:chgData name="CAMELIA NEAGOE" userId="6786befa-8b67-4dff-9adc-a0b1beffdeab" providerId="ADAL" clId="{6BED7261-AF6D-FD4E-8F75-B456EF81AB5B}" dt="2025-05-26T13:19:17.488" v="262" actId="26606"/>
          <ac:spMkLst>
            <pc:docMk/>
            <pc:sldMk cId="171875347" sldId="279"/>
            <ac:spMk id="17" creationId="{4180E01B-B1F4-437C-807D-1C930718EE64}"/>
          </ac:spMkLst>
        </pc:spChg>
        <pc:spChg chg="add del">
          <ac:chgData name="CAMELIA NEAGOE" userId="6786befa-8b67-4dff-9adc-a0b1beffdeab" providerId="ADAL" clId="{6BED7261-AF6D-FD4E-8F75-B456EF81AB5B}" dt="2025-05-26T13:19:17.488" v="262" actId="26606"/>
          <ac:spMkLst>
            <pc:docMk/>
            <pc:sldMk cId="171875347" sldId="279"/>
            <ac:spMk id="18" creationId="{41F77738-2AF0-4750-A0C7-F97C2C17590E}"/>
          </ac:spMkLst>
        </pc:spChg>
        <pc:spChg chg="add">
          <ac:chgData name="CAMELIA NEAGOE" userId="6786befa-8b67-4dff-9adc-a0b1beffdeab" providerId="ADAL" clId="{6BED7261-AF6D-FD4E-8F75-B456EF81AB5B}" dt="2025-05-26T13:19:17.488" v="262" actId="26606"/>
          <ac:spMkLst>
            <pc:docMk/>
            <pc:sldMk cId="171875347" sldId="279"/>
            <ac:spMk id="23" creationId="{289ED1AA-8684-4D37-B208-8777E1A7780D}"/>
          </ac:spMkLst>
        </pc:spChg>
        <pc:spChg chg="add">
          <ac:chgData name="CAMELIA NEAGOE" userId="6786befa-8b67-4dff-9adc-a0b1beffdeab" providerId="ADAL" clId="{6BED7261-AF6D-FD4E-8F75-B456EF81AB5B}" dt="2025-05-26T13:19:17.488" v="262" actId="26606"/>
          <ac:spMkLst>
            <pc:docMk/>
            <pc:sldMk cId="171875347" sldId="279"/>
            <ac:spMk id="25" creationId="{4180E01B-B1F4-437C-807D-1C930718EE64}"/>
          </ac:spMkLst>
        </pc:spChg>
        <pc:spChg chg="add">
          <ac:chgData name="CAMELIA NEAGOE" userId="6786befa-8b67-4dff-9adc-a0b1beffdeab" providerId="ADAL" clId="{6BED7261-AF6D-FD4E-8F75-B456EF81AB5B}" dt="2025-05-26T13:19:17.488" v="262" actId="26606"/>
          <ac:spMkLst>
            <pc:docMk/>
            <pc:sldMk cId="171875347" sldId="279"/>
            <ac:spMk id="27" creationId="{41F77738-2AF0-4750-A0C7-F97C2C17590E}"/>
          </ac:spMkLst>
        </pc:spChg>
        <pc:cxnChg chg="add del">
          <ac:chgData name="CAMELIA NEAGOE" userId="6786befa-8b67-4dff-9adc-a0b1beffdeab" providerId="ADAL" clId="{6BED7261-AF6D-FD4E-8F75-B456EF81AB5B}" dt="2025-05-26T13:19:10.297" v="259" actId="26606"/>
          <ac:cxnSpMkLst>
            <pc:docMk/>
            <pc:sldMk cId="171875347" sldId="279"/>
            <ac:cxnSpMk id="14" creationId="{F7C8EA93-3210-4C62-99E9-153C275E3A87}"/>
          </ac:cxnSpMkLst>
        </pc:cxnChg>
      </pc:sldChg>
      <pc:sldChg chg="addSp delSp modSp new mod setBg">
        <pc:chgData name="CAMELIA NEAGOE" userId="6786befa-8b67-4dff-9adc-a0b1beffdeab" providerId="ADAL" clId="{6BED7261-AF6D-FD4E-8F75-B456EF81AB5B}" dt="2025-05-26T13:22:26.815" v="303" actId="14100"/>
        <pc:sldMkLst>
          <pc:docMk/>
          <pc:sldMk cId="1868823167" sldId="280"/>
        </pc:sldMkLst>
        <pc:spChg chg="mod">
          <ac:chgData name="CAMELIA NEAGOE" userId="6786befa-8b67-4dff-9adc-a0b1beffdeab" providerId="ADAL" clId="{6BED7261-AF6D-FD4E-8F75-B456EF81AB5B}" dt="2025-05-26T13:22:16.535" v="300" actId="26606"/>
          <ac:spMkLst>
            <pc:docMk/>
            <pc:sldMk cId="1868823167" sldId="280"/>
            <ac:spMk id="2" creationId="{6FBE5E39-FF53-1D3A-49E2-846ECC6B2E33}"/>
          </ac:spMkLst>
        </pc:spChg>
        <pc:spChg chg="add mod">
          <ac:chgData name="CAMELIA NEAGOE" userId="6786befa-8b67-4dff-9adc-a0b1beffdeab" providerId="ADAL" clId="{6BED7261-AF6D-FD4E-8F75-B456EF81AB5B}" dt="2025-05-26T13:22:26.815" v="303" actId="14100"/>
          <ac:spMkLst>
            <pc:docMk/>
            <pc:sldMk cId="1868823167" sldId="280"/>
            <ac:spMk id="4" creationId="{1202E137-A392-8552-F867-0755E3570971}"/>
          </ac:spMkLst>
        </pc:spChg>
        <pc:spChg chg="add del">
          <ac:chgData name="CAMELIA NEAGOE" userId="6786befa-8b67-4dff-9adc-a0b1beffdeab" providerId="ADAL" clId="{6BED7261-AF6D-FD4E-8F75-B456EF81AB5B}" dt="2025-05-26T13:22:14.853" v="297" actId="26606"/>
          <ac:spMkLst>
            <pc:docMk/>
            <pc:sldMk cId="1868823167" sldId="280"/>
            <ac:spMk id="10" creationId="{F13C74B1-5B17-4795-BED0-7140497B445A}"/>
          </ac:spMkLst>
        </pc:spChg>
        <pc:spChg chg="add del">
          <ac:chgData name="CAMELIA NEAGOE" userId="6786befa-8b67-4dff-9adc-a0b1beffdeab" providerId="ADAL" clId="{6BED7261-AF6D-FD4E-8F75-B456EF81AB5B}" dt="2025-05-26T13:22:14.853" v="297" actId="26606"/>
          <ac:spMkLst>
            <pc:docMk/>
            <pc:sldMk cId="1868823167" sldId="280"/>
            <ac:spMk id="12" creationId="{D4974D33-8DC5-464E-8C6D-BE58F0669C17}"/>
          </ac:spMkLst>
        </pc:spChg>
        <pc:spChg chg="add del">
          <ac:chgData name="CAMELIA NEAGOE" userId="6786befa-8b67-4dff-9adc-a0b1beffdeab" providerId="ADAL" clId="{6BED7261-AF6D-FD4E-8F75-B456EF81AB5B}" dt="2025-05-26T13:22:16.519" v="299" actId="26606"/>
          <ac:spMkLst>
            <pc:docMk/>
            <pc:sldMk cId="1868823167" sldId="280"/>
            <ac:spMk id="14" creationId="{8D6EA299-0840-6DEA-E670-C49AEBC87E89}"/>
          </ac:spMkLst>
        </pc:spChg>
        <pc:spChg chg="add del">
          <ac:chgData name="CAMELIA NEAGOE" userId="6786befa-8b67-4dff-9adc-a0b1beffdeab" providerId="ADAL" clId="{6BED7261-AF6D-FD4E-8F75-B456EF81AB5B}" dt="2025-05-26T13:22:16.519" v="299" actId="26606"/>
          <ac:spMkLst>
            <pc:docMk/>
            <pc:sldMk cId="1868823167" sldId="280"/>
            <ac:spMk id="16" creationId="{AE3A741D-C19B-960A-5803-1C5887147820}"/>
          </ac:spMkLst>
        </pc:spChg>
        <pc:spChg chg="add del">
          <ac:chgData name="CAMELIA NEAGOE" userId="6786befa-8b67-4dff-9adc-a0b1beffdeab" providerId="ADAL" clId="{6BED7261-AF6D-FD4E-8F75-B456EF81AB5B}" dt="2025-05-26T13:22:16.519" v="299" actId="26606"/>
          <ac:spMkLst>
            <pc:docMk/>
            <pc:sldMk cId="1868823167" sldId="280"/>
            <ac:spMk id="17" creationId="{DC39DE25-0E4E-0AA7-0932-1D78C2372786}"/>
          </ac:spMkLst>
        </pc:spChg>
        <pc:spChg chg="add">
          <ac:chgData name="CAMELIA NEAGOE" userId="6786befa-8b67-4dff-9adc-a0b1beffdeab" providerId="ADAL" clId="{6BED7261-AF6D-FD4E-8F75-B456EF81AB5B}" dt="2025-05-26T13:22:16.535" v="300" actId="26606"/>
          <ac:spMkLst>
            <pc:docMk/>
            <pc:sldMk cId="1868823167" sldId="280"/>
            <ac:spMk id="19" creationId="{F13C74B1-5B17-4795-BED0-7140497B445A}"/>
          </ac:spMkLst>
        </pc:spChg>
        <pc:spChg chg="add">
          <ac:chgData name="CAMELIA NEAGOE" userId="6786befa-8b67-4dff-9adc-a0b1beffdeab" providerId="ADAL" clId="{6BED7261-AF6D-FD4E-8F75-B456EF81AB5B}" dt="2025-05-26T13:22:16.535" v="300" actId="26606"/>
          <ac:spMkLst>
            <pc:docMk/>
            <pc:sldMk cId="1868823167" sldId="280"/>
            <ac:spMk id="20" creationId="{D4974D33-8DC5-464E-8C6D-BE58F0669C17}"/>
          </ac:spMkLst>
        </pc:spChg>
        <pc:picChg chg="add del">
          <ac:chgData name="CAMELIA NEAGOE" userId="6786befa-8b67-4dff-9adc-a0b1beffdeab" providerId="ADAL" clId="{6BED7261-AF6D-FD4E-8F75-B456EF81AB5B}" dt="2025-05-26T13:22:14.853" v="297" actId="26606"/>
          <ac:picMkLst>
            <pc:docMk/>
            <pc:sldMk cId="1868823167" sldId="280"/>
            <ac:picMk id="6" creationId="{DF8D2F72-A3FE-5C95-AEFC-901B8EADB35C}"/>
          </ac:picMkLst>
        </pc:picChg>
        <pc:picChg chg="add del">
          <ac:chgData name="CAMELIA NEAGOE" userId="6786befa-8b67-4dff-9adc-a0b1beffdeab" providerId="ADAL" clId="{6BED7261-AF6D-FD4E-8F75-B456EF81AB5B}" dt="2025-05-26T13:22:16.519" v="299" actId="26606"/>
          <ac:picMkLst>
            <pc:docMk/>
            <pc:sldMk cId="1868823167" sldId="280"/>
            <ac:picMk id="15" creationId="{BCE8DA8C-DBFA-045F-F5C5-36B23AB43AC2}"/>
          </ac:picMkLst>
        </pc:picChg>
        <pc:picChg chg="add mod">
          <ac:chgData name="CAMELIA NEAGOE" userId="6786befa-8b67-4dff-9adc-a0b1beffdeab" providerId="ADAL" clId="{6BED7261-AF6D-FD4E-8F75-B456EF81AB5B}" dt="2025-05-26T13:22:20.379" v="302" actId="14100"/>
          <ac:picMkLst>
            <pc:docMk/>
            <pc:sldMk cId="1868823167" sldId="280"/>
            <ac:picMk id="21" creationId="{DF8D2F72-A3FE-5C95-AEFC-901B8EADB35C}"/>
          </ac:picMkLst>
        </pc:picChg>
      </pc:sldChg>
    </pc:docChg>
  </pc:docChgLst>
  <pc:docChgLst>
    <pc:chgData name="CAMELIA NEAGOE" userId="6786befa-8b67-4dff-9adc-a0b1beffdeab" providerId="ADAL" clId="{C260564C-DFDD-43D3-81D3-44B725EE5043}"/>
    <pc:docChg chg="modSld">
      <pc:chgData name="CAMELIA NEAGOE" userId="6786befa-8b67-4dff-9adc-a0b1beffdeab" providerId="ADAL" clId="{C260564C-DFDD-43D3-81D3-44B725EE5043}" dt="2022-08-09T14:53:08.637" v="6" actId="1076"/>
      <pc:docMkLst>
        <pc:docMk/>
      </pc:docMkLst>
      <pc:sldChg chg="modSp mod">
        <pc:chgData name="CAMELIA NEAGOE" userId="6786befa-8b67-4dff-9adc-a0b1beffdeab" providerId="ADAL" clId="{C260564C-DFDD-43D3-81D3-44B725EE5043}" dt="2022-08-04T10:59:56.033" v="4" actId="14100"/>
        <pc:sldMkLst>
          <pc:docMk/>
          <pc:sldMk cId="2148413000" sldId="259"/>
        </pc:sldMkLst>
      </pc:sldChg>
      <pc:sldChg chg="modSp mod">
        <pc:chgData name="CAMELIA NEAGOE" userId="6786befa-8b67-4dff-9adc-a0b1beffdeab" providerId="ADAL" clId="{C260564C-DFDD-43D3-81D3-44B725EE5043}" dt="2022-08-09T14:53:08.637" v="6" actId="1076"/>
        <pc:sldMkLst>
          <pc:docMk/>
          <pc:sldMk cId="2600681468" sldId="268"/>
        </pc:sldMkLst>
      </pc:sldChg>
    </pc:docChg>
  </pc:docChgLst>
  <pc:docChgLst>
    <pc:chgData name="CAMELIA NEAGOE" userId="6786befa-8b67-4dff-9adc-a0b1beffdeab" providerId="ADAL" clId="{034ABDEC-0819-4917-8B23-A6EDA101B6B3}"/>
    <pc:docChg chg="undo custSel addSld delSld modSld sldOrd modMainMaster">
      <pc:chgData name="CAMELIA NEAGOE" userId="6786befa-8b67-4dff-9adc-a0b1beffdeab" providerId="ADAL" clId="{034ABDEC-0819-4917-8B23-A6EDA101B6B3}" dt="2022-08-04T10:57:31.669" v="868" actId="1076"/>
      <pc:docMkLst>
        <pc:docMk/>
      </pc:docMkLst>
      <pc:sldChg chg="addSp delSp modSp del mod">
        <pc:chgData name="CAMELIA NEAGOE" userId="6786befa-8b67-4dff-9adc-a0b1beffdeab" providerId="ADAL" clId="{034ABDEC-0819-4917-8B23-A6EDA101B6B3}" dt="2022-08-03T12:52:16.757" v="361" actId="47"/>
        <pc:sldMkLst>
          <pc:docMk/>
          <pc:sldMk cId="0" sldId="256"/>
        </pc:sldMkLst>
      </pc:sldChg>
      <pc:sldChg chg="del">
        <pc:chgData name="CAMELIA NEAGOE" userId="6786befa-8b67-4dff-9adc-a0b1beffdeab" providerId="ADAL" clId="{034ABDEC-0819-4917-8B23-A6EDA101B6B3}" dt="2022-08-03T11:20:34.276" v="2" actId="47"/>
        <pc:sldMkLst>
          <pc:docMk/>
          <pc:sldMk cId="0" sldId="257"/>
        </pc:sldMkLst>
      </pc:sldChg>
      <pc:sldChg chg="addSp delSp modSp add del mod setBg delDesignElem chgLayout">
        <pc:chgData name="CAMELIA NEAGOE" userId="6786befa-8b67-4dff-9adc-a0b1beffdeab" providerId="ADAL" clId="{034ABDEC-0819-4917-8B23-A6EDA101B6B3}" dt="2022-08-04T10:40:25.187" v="687" actId="47"/>
        <pc:sldMkLst>
          <pc:docMk/>
          <pc:sldMk cId="0" sldId="258"/>
        </pc:sldMkLst>
      </pc:sldChg>
      <pc:sldChg chg="addSp delSp modSp new mod setBg setClrOvrMap">
        <pc:chgData name="CAMELIA NEAGOE" userId="6786befa-8b67-4dff-9adc-a0b1beffdeab" providerId="ADAL" clId="{034ABDEC-0819-4917-8B23-A6EDA101B6B3}" dt="2022-08-03T11:34:17.374" v="187" actId="1076"/>
        <pc:sldMkLst>
          <pc:docMk/>
          <pc:sldMk cId="2148413000" sldId="259"/>
        </pc:sldMkLst>
      </pc:sldChg>
      <pc:sldChg chg="addSp delSp modSp del mod">
        <pc:chgData name="CAMELIA NEAGOE" userId="6786befa-8b67-4dff-9adc-a0b1beffdeab" providerId="ADAL" clId="{034ABDEC-0819-4917-8B23-A6EDA101B6B3}" dt="2022-08-04T10:29:10.421" v="533" actId="1076"/>
        <pc:sldMkLst>
          <pc:docMk/>
          <pc:sldMk cId="2649611118" sldId="260"/>
        </pc:sldMkLst>
      </pc:sldChg>
      <pc:sldChg chg="addSp delSp modSp del mod setBg setClrOvrMap">
        <pc:chgData name="CAMELIA NEAGOE" userId="6786befa-8b67-4dff-9adc-a0b1beffdeab" providerId="ADAL" clId="{034ABDEC-0819-4917-8B23-A6EDA101B6B3}" dt="2022-08-04T10:30:51.169" v="590" actId="20577"/>
        <pc:sldMkLst>
          <pc:docMk/>
          <pc:sldMk cId="10659441" sldId="261"/>
        </pc:sldMkLst>
      </pc:sldChg>
      <pc:sldChg chg="addSp delSp modSp del mod setBg">
        <pc:chgData name="CAMELIA NEAGOE" userId="6786befa-8b67-4dff-9adc-a0b1beffdeab" providerId="ADAL" clId="{034ABDEC-0819-4917-8B23-A6EDA101B6B3}" dt="2022-08-04T10:34:59.691" v="636" actId="123"/>
        <pc:sldMkLst>
          <pc:docMk/>
          <pc:sldMk cId="1994446001" sldId="262"/>
        </pc:sldMkLst>
      </pc:sldChg>
      <pc:sldChg chg="modSp new mod">
        <pc:chgData name="CAMELIA NEAGOE" userId="6786befa-8b67-4dff-9adc-a0b1beffdeab" providerId="ADAL" clId="{034ABDEC-0819-4917-8B23-A6EDA101B6B3}" dt="2022-08-03T12:48:32.204" v="295"/>
        <pc:sldMkLst>
          <pc:docMk/>
          <pc:sldMk cId="2661494810" sldId="263"/>
        </pc:sldMkLst>
      </pc:sldChg>
      <pc:sldChg chg="addSp delSp modSp add del mod">
        <pc:chgData name="CAMELIA NEAGOE" userId="6786befa-8b67-4dff-9adc-a0b1beffdeab" providerId="ADAL" clId="{034ABDEC-0819-4917-8B23-A6EDA101B6B3}" dt="2022-08-04T10:56:37.139" v="865" actId="47"/>
        <pc:sldMkLst>
          <pc:docMk/>
          <pc:sldMk cId="874847099" sldId="264"/>
        </pc:sldMkLst>
      </pc:sldChg>
      <pc:sldChg chg="new del">
        <pc:chgData name="CAMELIA NEAGOE" userId="6786befa-8b67-4dff-9adc-a0b1beffdeab" providerId="ADAL" clId="{034ABDEC-0819-4917-8B23-A6EDA101B6B3}" dt="2022-08-03T12:52:39.808" v="363" actId="2696"/>
        <pc:sldMkLst>
          <pc:docMk/>
          <pc:sldMk cId="2487245524" sldId="264"/>
        </pc:sldMkLst>
      </pc:sldChg>
      <pc:sldChg chg="addSp delSp modSp add del mod">
        <pc:chgData name="CAMELIA NEAGOE" userId="6786befa-8b67-4dff-9adc-a0b1beffdeab" providerId="ADAL" clId="{034ABDEC-0819-4917-8B23-A6EDA101B6B3}" dt="2022-08-04T10:46:31.248" v="746" actId="47"/>
        <pc:sldMkLst>
          <pc:docMk/>
          <pc:sldMk cId="870336715" sldId="265"/>
        </pc:sldMkLst>
      </pc:sldChg>
      <pc:sldChg chg="addSp delSp modSp new mod setBg">
        <pc:chgData name="CAMELIA NEAGOE" userId="6786befa-8b67-4dff-9adc-a0b1beffdeab" providerId="ADAL" clId="{034ABDEC-0819-4917-8B23-A6EDA101B6B3}" dt="2022-08-04T10:40:18.468" v="686" actId="1076"/>
        <pc:sldMkLst>
          <pc:docMk/>
          <pc:sldMk cId="295458097" sldId="266"/>
        </pc:sldMkLst>
      </pc:sldChg>
      <pc:sldChg chg="new del">
        <pc:chgData name="CAMELIA NEAGOE" userId="6786befa-8b67-4dff-9adc-a0b1beffdeab" providerId="ADAL" clId="{034ABDEC-0819-4917-8B23-A6EDA101B6B3}" dt="2022-08-04T10:40:52.854" v="690" actId="680"/>
        <pc:sldMkLst>
          <pc:docMk/>
          <pc:sldMk cId="389333635" sldId="267"/>
        </pc:sldMkLst>
      </pc:sldChg>
      <pc:sldChg chg="addSp delSp modSp new mod setBg">
        <pc:chgData name="CAMELIA NEAGOE" userId="6786befa-8b67-4dff-9adc-a0b1beffdeab" providerId="ADAL" clId="{034ABDEC-0819-4917-8B23-A6EDA101B6B3}" dt="2022-08-04T10:43:14.842" v="707" actId="1076"/>
        <pc:sldMkLst>
          <pc:docMk/>
          <pc:sldMk cId="1706876650" sldId="267"/>
        </pc:sldMkLst>
      </pc:sldChg>
      <pc:sldChg chg="addSp modSp new mod">
        <pc:chgData name="CAMELIA NEAGOE" userId="6786befa-8b67-4dff-9adc-a0b1beffdeab" providerId="ADAL" clId="{034ABDEC-0819-4917-8B23-A6EDA101B6B3}" dt="2022-08-04T10:57:17.606" v="867" actId="123"/>
        <pc:sldMkLst>
          <pc:docMk/>
          <pc:sldMk cId="2600681468" sldId="268"/>
        </pc:sldMkLst>
      </pc:sldChg>
      <pc:sldChg chg="addSp delSp modSp new mod ord setBg setClrOvrMap">
        <pc:chgData name="CAMELIA NEAGOE" userId="6786befa-8b67-4dff-9adc-a0b1beffdeab" providerId="ADAL" clId="{034ABDEC-0819-4917-8B23-A6EDA101B6B3}" dt="2022-08-04T10:51:12.551" v="787" actId="26606"/>
        <pc:sldMkLst>
          <pc:docMk/>
          <pc:sldMk cId="1024477215" sldId="269"/>
        </pc:sldMkLst>
      </pc:sldChg>
      <pc:sldChg chg="addSp modSp new del mod setBg">
        <pc:chgData name="CAMELIA NEAGOE" userId="6786befa-8b67-4dff-9adc-a0b1beffdeab" providerId="ADAL" clId="{034ABDEC-0819-4917-8B23-A6EDA101B6B3}" dt="2022-08-04T10:56:28.300" v="864" actId="47"/>
        <pc:sldMkLst>
          <pc:docMk/>
          <pc:sldMk cId="2158601870" sldId="270"/>
        </pc:sldMkLst>
      </pc:sldChg>
      <pc:sldChg chg="addSp delSp modSp new mod setBg">
        <pc:chgData name="CAMELIA NEAGOE" userId="6786befa-8b67-4dff-9adc-a0b1beffdeab" providerId="ADAL" clId="{034ABDEC-0819-4917-8B23-A6EDA101B6B3}" dt="2022-08-04T10:57:31.669" v="868" actId="1076"/>
        <pc:sldMkLst>
          <pc:docMk/>
          <pc:sldMk cId="3564029371" sldId="271"/>
        </pc:sldMkLst>
      </pc:sldChg>
      <pc:sldChg chg="delSp modSp add del setBg delDesignElem">
        <pc:chgData name="CAMELIA NEAGOE" userId="6786befa-8b67-4dff-9adc-a0b1beffdeab" providerId="ADAL" clId="{034ABDEC-0819-4917-8B23-A6EDA101B6B3}" dt="2022-08-04T10:56:22.243" v="863" actId="47"/>
        <pc:sldMkLst>
          <pc:docMk/>
          <pc:sldMk cId="1528485059" sldId="272"/>
        </pc:sldMkLst>
      </pc:sldChg>
      <pc:sldChg chg="addSp delSp modSp add del setBg delDesignElem">
        <pc:chgData name="CAMELIA NEAGOE" userId="6786befa-8b67-4dff-9adc-a0b1beffdeab" providerId="ADAL" clId="{034ABDEC-0819-4917-8B23-A6EDA101B6B3}" dt="2022-08-04T10:55:19.566" v="848"/>
        <pc:sldMkLst>
          <pc:docMk/>
          <pc:sldMk cId="3017078939" sldId="273"/>
        </pc:sldMkLst>
      </pc:sldChg>
      <pc:sldMasterChg chg="modSldLayout">
        <pc:chgData name="CAMELIA NEAGOE" userId="6786befa-8b67-4dff-9adc-a0b1beffdeab" providerId="ADAL" clId="{034ABDEC-0819-4917-8B23-A6EDA101B6B3}" dt="2022-08-03T11:32:01.273" v="146"/>
        <pc:sldMasterMkLst>
          <pc:docMk/>
          <pc:sldMasterMk cId="1522964671" sldId="2147483935"/>
        </pc:sldMasterMkLst>
        <pc:sldLayoutChg chg="addSp delSp">
          <pc:chgData name="CAMELIA NEAGOE" userId="6786befa-8b67-4dff-9adc-a0b1beffdeab" providerId="ADAL" clId="{034ABDEC-0819-4917-8B23-A6EDA101B6B3}" dt="2022-08-03T11:32:01.273" v="146"/>
          <pc:sldLayoutMkLst>
            <pc:docMk/>
            <pc:sldMasterMk cId="1522964671" sldId="2147483935"/>
            <pc:sldLayoutMk cId="2666706253" sldId="2147483953"/>
          </pc:sldLayoutMkLst>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F54DAF-2B75-465B-B317-3C631BA41E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D3FDABE-2DA3-4717-8E4E-99CBB145DBB6}">
      <dgm:prSet/>
      <dgm:spPr/>
      <dgm:t>
        <a:bodyPr/>
        <a:lstStyle/>
        <a:p>
          <a:r>
            <a:rPr lang="en-US" b="0" i="0" dirty="0">
              <a:effectLst/>
            </a:rPr>
            <a:t>The Association provides education and training services in the field of civic education, social inclusion, climate change, financial education, and social entrepreneurship. </a:t>
          </a:r>
          <a:endParaRPr lang="en-US" dirty="0"/>
        </a:p>
      </dgm:t>
    </dgm:pt>
    <dgm:pt modelId="{4A777824-6C9D-445D-9002-BD7DD20B73D1}" type="parTrans" cxnId="{76939BD0-4D75-457A-8A5F-6215FD50C10F}">
      <dgm:prSet/>
      <dgm:spPr/>
      <dgm:t>
        <a:bodyPr/>
        <a:lstStyle/>
        <a:p>
          <a:endParaRPr lang="en-US"/>
        </a:p>
      </dgm:t>
    </dgm:pt>
    <dgm:pt modelId="{547B85B6-0CC1-4C07-8B8F-2611CFADB094}" type="sibTrans" cxnId="{76939BD0-4D75-457A-8A5F-6215FD50C10F}">
      <dgm:prSet/>
      <dgm:spPr/>
      <dgm:t>
        <a:bodyPr/>
        <a:lstStyle/>
        <a:p>
          <a:endParaRPr lang="en-US"/>
        </a:p>
      </dgm:t>
    </dgm:pt>
    <dgm:pt modelId="{0212665E-B31A-40AC-92C5-BC6241860CFD}">
      <dgm:prSet/>
      <dgm:spPr/>
      <dgm:t>
        <a:bodyPr/>
        <a:lstStyle/>
        <a:p>
          <a:r>
            <a:rPr lang="en-US" dirty="0"/>
            <a:t>We conducted interactive events on health education and prevention activities in order to help youths better understand and label emotions, control aggressive impulses, experience empathy, and nonviolently communication</a:t>
          </a:r>
        </a:p>
      </dgm:t>
    </dgm:pt>
    <dgm:pt modelId="{101A30CC-F809-4B8F-9DEC-0F12DC861622}" type="parTrans" cxnId="{AB2748E2-05B4-485E-B77A-F23EE2E7729A}">
      <dgm:prSet/>
      <dgm:spPr/>
      <dgm:t>
        <a:bodyPr/>
        <a:lstStyle/>
        <a:p>
          <a:endParaRPr lang="en-US"/>
        </a:p>
      </dgm:t>
    </dgm:pt>
    <dgm:pt modelId="{3EEC28EC-5FC1-49E4-BCC6-1DF5772B0C31}" type="sibTrans" cxnId="{AB2748E2-05B4-485E-B77A-F23EE2E7729A}">
      <dgm:prSet/>
      <dgm:spPr/>
      <dgm:t>
        <a:bodyPr/>
        <a:lstStyle/>
        <a:p>
          <a:endParaRPr lang="en-US"/>
        </a:p>
      </dgm:t>
    </dgm:pt>
    <dgm:pt modelId="{38F80F85-247C-415E-9D12-F14BC6022504}">
      <dgm:prSet/>
      <dgm:spPr/>
      <dgm:t>
        <a:bodyPr/>
        <a:lstStyle/>
        <a:p>
          <a:r>
            <a:rPr lang="en-GB" dirty="0"/>
            <a:t>We held workshop regarding the management of a NGO, development of a NGO, writing projects, about the tools of fundraising</a:t>
          </a:r>
          <a:endParaRPr lang="en-US" dirty="0"/>
        </a:p>
      </dgm:t>
    </dgm:pt>
    <dgm:pt modelId="{D6807EA9-FA1C-4111-8017-C39BB8C98C85}" type="parTrans" cxnId="{39A944E0-51A5-4940-9F9D-0BD75988790B}">
      <dgm:prSet/>
      <dgm:spPr/>
      <dgm:t>
        <a:bodyPr/>
        <a:lstStyle/>
        <a:p>
          <a:endParaRPr lang="en-US"/>
        </a:p>
      </dgm:t>
    </dgm:pt>
    <dgm:pt modelId="{9718CFC1-D9F1-4A3F-AB33-187DAD49168A}" type="sibTrans" cxnId="{39A944E0-51A5-4940-9F9D-0BD75988790B}">
      <dgm:prSet/>
      <dgm:spPr/>
      <dgm:t>
        <a:bodyPr/>
        <a:lstStyle/>
        <a:p>
          <a:endParaRPr lang="en-US"/>
        </a:p>
      </dgm:t>
    </dgm:pt>
    <dgm:pt modelId="{45878049-82B7-4E70-97CC-867EB17BAD0A}">
      <dgm:prSet/>
      <dgm:spPr/>
      <dgm:t>
        <a:bodyPr/>
        <a:lstStyle/>
        <a:p>
          <a:r>
            <a:rPr lang="en-GB" b="0" i="0" dirty="0"/>
            <a:t>Activities for Seniors: Learning, Socializing and Physical &amp; Mental Well-being</a:t>
          </a:r>
          <a:endParaRPr lang="en-US" b="0" dirty="0"/>
        </a:p>
      </dgm:t>
    </dgm:pt>
    <dgm:pt modelId="{55FF11F3-D6D2-47B6-BDEF-0D9306DD7221}" type="parTrans" cxnId="{C34DA80E-1D9B-4ECB-89E2-9D1325B8E67F}">
      <dgm:prSet/>
      <dgm:spPr/>
      <dgm:t>
        <a:bodyPr/>
        <a:lstStyle/>
        <a:p>
          <a:endParaRPr lang="en-US"/>
        </a:p>
      </dgm:t>
    </dgm:pt>
    <dgm:pt modelId="{88B44468-6A90-471F-9C29-238178A719DE}" type="sibTrans" cxnId="{C34DA80E-1D9B-4ECB-89E2-9D1325B8E67F}">
      <dgm:prSet/>
      <dgm:spPr/>
      <dgm:t>
        <a:bodyPr/>
        <a:lstStyle/>
        <a:p>
          <a:endParaRPr lang="en-US"/>
        </a:p>
      </dgm:t>
    </dgm:pt>
    <dgm:pt modelId="{4F64F270-6A23-4CC5-B0E6-BB5A017D99C8}" type="pres">
      <dgm:prSet presAssocID="{CCF54DAF-2B75-465B-B317-3C631BA41E6A}" presName="linear" presStyleCnt="0">
        <dgm:presLayoutVars>
          <dgm:animLvl val="lvl"/>
          <dgm:resizeHandles val="exact"/>
        </dgm:presLayoutVars>
      </dgm:prSet>
      <dgm:spPr/>
    </dgm:pt>
    <dgm:pt modelId="{AD00C8D1-04A6-48B9-9C50-A4946ACF0335}" type="pres">
      <dgm:prSet presAssocID="{4D3FDABE-2DA3-4717-8E4E-99CBB145DBB6}" presName="parentText" presStyleLbl="node1" presStyleIdx="0" presStyleCnt="4">
        <dgm:presLayoutVars>
          <dgm:chMax val="0"/>
          <dgm:bulletEnabled val="1"/>
        </dgm:presLayoutVars>
      </dgm:prSet>
      <dgm:spPr/>
    </dgm:pt>
    <dgm:pt modelId="{805C006D-3DDE-49E7-B0C0-1863AD8B448A}" type="pres">
      <dgm:prSet presAssocID="{547B85B6-0CC1-4C07-8B8F-2611CFADB094}" presName="spacer" presStyleCnt="0"/>
      <dgm:spPr/>
    </dgm:pt>
    <dgm:pt modelId="{9F065A9F-3810-4F66-BACA-29C2150833A5}" type="pres">
      <dgm:prSet presAssocID="{0212665E-B31A-40AC-92C5-BC6241860CFD}" presName="parentText" presStyleLbl="node1" presStyleIdx="1" presStyleCnt="4">
        <dgm:presLayoutVars>
          <dgm:chMax val="0"/>
          <dgm:bulletEnabled val="1"/>
        </dgm:presLayoutVars>
      </dgm:prSet>
      <dgm:spPr/>
    </dgm:pt>
    <dgm:pt modelId="{0EF6A1CA-EA53-4B1A-BE93-A3FF10EEB965}" type="pres">
      <dgm:prSet presAssocID="{3EEC28EC-5FC1-49E4-BCC6-1DF5772B0C31}" presName="spacer" presStyleCnt="0"/>
      <dgm:spPr/>
    </dgm:pt>
    <dgm:pt modelId="{EE10FEDB-B0AF-41F4-90A6-FD6F8474D6E9}" type="pres">
      <dgm:prSet presAssocID="{38F80F85-247C-415E-9D12-F14BC6022504}" presName="parentText" presStyleLbl="node1" presStyleIdx="2" presStyleCnt="4">
        <dgm:presLayoutVars>
          <dgm:chMax val="0"/>
          <dgm:bulletEnabled val="1"/>
        </dgm:presLayoutVars>
      </dgm:prSet>
      <dgm:spPr/>
    </dgm:pt>
    <dgm:pt modelId="{86FB0D61-3050-4A6F-9C1D-0201A9B847C3}" type="pres">
      <dgm:prSet presAssocID="{9718CFC1-D9F1-4A3F-AB33-187DAD49168A}" presName="spacer" presStyleCnt="0"/>
      <dgm:spPr/>
    </dgm:pt>
    <dgm:pt modelId="{525D78E3-293E-465F-8C0C-BE5C4B007775}" type="pres">
      <dgm:prSet presAssocID="{45878049-82B7-4E70-97CC-867EB17BAD0A}" presName="parentText" presStyleLbl="node1" presStyleIdx="3" presStyleCnt="4">
        <dgm:presLayoutVars>
          <dgm:chMax val="0"/>
          <dgm:bulletEnabled val="1"/>
        </dgm:presLayoutVars>
      </dgm:prSet>
      <dgm:spPr/>
    </dgm:pt>
  </dgm:ptLst>
  <dgm:cxnLst>
    <dgm:cxn modelId="{40020001-3AE5-465C-B10F-F30607C97485}" type="presOf" srcId="{0212665E-B31A-40AC-92C5-BC6241860CFD}" destId="{9F065A9F-3810-4F66-BACA-29C2150833A5}" srcOrd="0" destOrd="0" presId="urn:microsoft.com/office/officeart/2005/8/layout/vList2"/>
    <dgm:cxn modelId="{8B7F7108-7D93-4ECE-9411-3D442869C8BE}" type="presOf" srcId="{45878049-82B7-4E70-97CC-867EB17BAD0A}" destId="{525D78E3-293E-465F-8C0C-BE5C4B007775}" srcOrd="0" destOrd="0" presId="urn:microsoft.com/office/officeart/2005/8/layout/vList2"/>
    <dgm:cxn modelId="{C34DA80E-1D9B-4ECB-89E2-9D1325B8E67F}" srcId="{CCF54DAF-2B75-465B-B317-3C631BA41E6A}" destId="{45878049-82B7-4E70-97CC-867EB17BAD0A}" srcOrd="3" destOrd="0" parTransId="{55FF11F3-D6D2-47B6-BDEF-0D9306DD7221}" sibTransId="{88B44468-6A90-471F-9C29-238178A719DE}"/>
    <dgm:cxn modelId="{FA834B28-6E8A-47CA-B6B7-CF5CEAAEDFB6}" type="presOf" srcId="{4D3FDABE-2DA3-4717-8E4E-99CBB145DBB6}" destId="{AD00C8D1-04A6-48B9-9C50-A4946ACF0335}" srcOrd="0" destOrd="0" presId="urn:microsoft.com/office/officeart/2005/8/layout/vList2"/>
    <dgm:cxn modelId="{C7F5082A-BA53-48FB-9BB4-F9B429019CD4}" type="presOf" srcId="{38F80F85-247C-415E-9D12-F14BC6022504}" destId="{EE10FEDB-B0AF-41F4-90A6-FD6F8474D6E9}" srcOrd="0" destOrd="0" presId="urn:microsoft.com/office/officeart/2005/8/layout/vList2"/>
    <dgm:cxn modelId="{509180A2-7A51-4165-9708-475F3A23D17F}" type="presOf" srcId="{CCF54DAF-2B75-465B-B317-3C631BA41E6A}" destId="{4F64F270-6A23-4CC5-B0E6-BB5A017D99C8}" srcOrd="0" destOrd="0" presId="urn:microsoft.com/office/officeart/2005/8/layout/vList2"/>
    <dgm:cxn modelId="{76939BD0-4D75-457A-8A5F-6215FD50C10F}" srcId="{CCF54DAF-2B75-465B-B317-3C631BA41E6A}" destId="{4D3FDABE-2DA3-4717-8E4E-99CBB145DBB6}" srcOrd="0" destOrd="0" parTransId="{4A777824-6C9D-445D-9002-BD7DD20B73D1}" sibTransId="{547B85B6-0CC1-4C07-8B8F-2611CFADB094}"/>
    <dgm:cxn modelId="{39A944E0-51A5-4940-9F9D-0BD75988790B}" srcId="{CCF54DAF-2B75-465B-B317-3C631BA41E6A}" destId="{38F80F85-247C-415E-9D12-F14BC6022504}" srcOrd="2" destOrd="0" parTransId="{D6807EA9-FA1C-4111-8017-C39BB8C98C85}" sibTransId="{9718CFC1-D9F1-4A3F-AB33-187DAD49168A}"/>
    <dgm:cxn modelId="{AB2748E2-05B4-485E-B77A-F23EE2E7729A}" srcId="{CCF54DAF-2B75-465B-B317-3C631BA41E6A}" destId="{0212665E-B31A-40AC-92C5-BC6241860CFD}" srcOrd="1" destOrd="0" parTransId="{101A30CC-F809-4B8F-9DEC-0F12DC861622}" sibTransId="{3EEC28EC-5FC1-49E4-BCC6-1DF5772B0C31}"/>
    <dgm:cxn modelId="{3D5362E5-EA88-466B-A4A8-030E7063BB29}" type="presParOf" srcId="{4F64F270-6A23-4CC5-B0E6-BB5A017D99C8}" destId="{AD00C8D1-04A6-48B9-9C50-A4946ACF0335}" srcOrd="0" destOrd="0" presId="urn:microsoft.com/office/officeart/2005/8/layout/vList2"/>
    <dgm:cxn modelId="{01557C8C-A215-4504-B706-F3757FEC9B4E}" type="presParOf" srcId="{4F64F270-6A23-4CC5-B0E6-BB5A017D99C8}" destId="{805C006D-3DDE-49E7-B0C0-1863AD8B448A}" srcOrd="1" destOrd="0" presId="urn:microsoft.com/office/officeart/2005/8/layout/vList2"/>
    <dgm:cxn modelId="{86F6B891-6ED4-4AF2-BD0B-361402442430}" type="presParOf" srcId="{4F64F270-6A23-4CC5-B0E6-BB5A017D99C8}" destId="{9F065A9F-3810-4F66-BACA-29C2150833A5}" srcOrd="2" destOrd="0" presId="urn:microsoft.com/office/officeart/2005/8/layout/vList2"/>
    <dgm:cxn modelId="{BB7D250C-8EE9-4B67-A190-C219A8C29E95}" type="presParOf" srcId="{4F64F270-6A23-4CC5-B0E6-BB5A017D99C8}" destId="{0EF6A1CA-EA53-4B1A-BE93-A3FF10EEB965}" srcOrd="3" destOrd="0" presId="urn:microsoft.com/office/officeart/2005/8/layout/vList2"/>
    <dgm:cxn modelId="{570C7596-234D-47DE-B06E-E31741F7477F}" type="presParOf" srcId="{4F64F270-6A23-4CC5-B0E6-BB5A017D99C8}" destId="{EE10FEDB-B0AF-41F4-90A6-FD6F8474D6E9}" srcOrd="4" destOrd="0" presId="urn:microsoft.com/office/officeart/2005/8/layout/vList2"/>
    <dgm:cxn modelId="{5406F3D9-5A29-4CC1-BC15-EA9551CA3AEA}" type="presParOf" srcId="{4F64F270-6A23-4CC5-B0E6-BB5A017D99C8}" destId="{86FB0D61-3050-4A6F-9C1D-0201A9B847C3}" srcOrd="5" destOrd="0" presId="urn:microsoft.com/office/officeart/2005/8/layout/vList2"/>
    <dgm:cxn modelId="{23958249-4E18-4550-A97A-DB52ADD7F5BE}" type="presParOf" srcId="{4F64F270-6A23-4CC5-B0E6-BB5A017D99C8}" destId="{525D78E3-293E-465F-8C0C-BE5C4B00777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6A72A4-76CA-4E67-8DF2-49EF75B8D44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E483578-F8FD-41FC-8766-4A13E5ECC48C}">
      <dgm:prSet/>
      <dgm:spPr/>
      <dgm:t>
        <a:bodyPr/>
        <a:lstStyle/>
        <a:p>
          <a:pPr>
            <a:lnSpc>
              <a:spcPct val="100000"/>
            </a:lnSpc>
          </a:pPr>
          <a:r>
            <a:rPr lang="en-GB" b="1" i="0" dirty="0"/>
            <a:t>The EPIC project – Education for Correct Information</a:t>
          </a:r>
          <a:r>
            <a:rPr lang="en-GB" b="0" i="0" dirty="0"/>
            <a:t> is funded by the Effective Civic program, developed by FDSC – Foundation for Civil Society Development in partnership with RAF – Romanian American Foundation and with the support of CJI – </a:t>
          </a:r>
          <a:r>
            <a:rPr lang="en-GB" b="0" i="0" dirty="0" err="1"/>
            <a:t>Center</a:t>
          </a:r>
          <a:r>
            <a:rPr lang="en-GB" b="0" i="0" dirty="0"/>
            <a:t> for Independent Journalism.</a:t>
          </a:r>
          <a:endParaRPr lang="en-US" dirty="0"/>
        </a:p>
      </dgm:t>
    </dgm:pt>
    <dgm:pt modelId="{6CEDA8B4-BBA4-4EEE-8B4F-91ED3199E080}" type="parTrans" cxnId="{DFD95FCD-E386-4B19-910F-BC369B112864}">
      <dgm:prSet/>
      <dgm:spPr/>
      <dgm:t>
        <a:bodyPr/>
        <a:lstStyle/>
        <a:p>
          <a:endParaRPr lang="en-US"/>
        </a:p>
      </dgm:t>
    </dgm:pt>
    <dgm:pt modelId="{41B4DA92-F6F8-48AE-97D4-424CB789826C}" type="sibTrans" cxnId="{DFD95FCD-E386-4B19-910F-BC369B112864}">
      <dgm:prSet/>
      <dgm:spPr/>
      <dgm:t>
        <a:bodyPr/>
        <a:lstStyle/>
        <a:p>
          <a:endParaRPr lang="en-US"/>
        </a:p>
      </dgm:t>
    </dgm:pt>
    <dgm:pt modelId="{ED02A0D7-FD5C-4F38-8F17-484ECA4FD79C}">
      <dgm:prSet/>
      <dgm:spPr/>
      <dgm:t>
        <a:bodyPr/>
        <a:lstStyle/>
        <a:p>
          <a:pPr>
            <a:lnSpc>
              <a:spcPct val="100000"/>
            </a:lnSpc>
          </a:pPr>
          <a:r>
            <a:rPr lang="en-GB" b="0" i="0"/>
            <a:t>Period: February 15- August 15, 2024</a:t>
          </a:r>
          <a:endParaRPr lang="en-US"/>
        </a:p>
      </dgm:t>
    </dgm:pt>
    <dgm:pt modelId="{3EC4E517-A225-4799-972F-ADAD270FA87C}" type="parTrans" cxnId="{220D27A5-1AEF-4970-978F-D710E5F1FD2A}">
      <dgm:prSet/>
      <dgm:spPr/>
      <dgm:t>
        <a:bodyPr/>
        <a:lstStyle/>
        <a:p>
          <a:endParaRPr lang="en-US"/>
        </a:p>
      </dgm:t>
    </dgm:pt>
    <dgm:pt modelId="{D3010887-19D9-4EB7-BEF4-B1A043BCEE8D}" type="sibTrans" cxnId="{220D27A5-1AEF-4970-978F-D710E5F1FD2A}">
      <dgm:prSet/>
      <dgm:spPr/>
      <dgm:t>
        <a:bodyPr/>
        <a:lstStyle/>
        <a:p>
          <a:endParaRPr lang="en-US"/>
        </a:p>
      </dgm:t>
    </dgm:pt>
    <dgm:pt modelId="{E2E5B9BE-B4B1-4DEE-8AFE-B28EE3C80E0E}">
      <dgm:prSet/>
      <dgm:spPr/>
      <dgm:t>
        <a:bodyPr/>
        <a:lstStyle/>
        <a:p>
          <a:pPr>
            <a:lnSpc>
              <a:spcPct val="100000"/>
            </a:lnSpc>
          </a:pPr>
          <a:r>
            <a:rPr lang="en-GB" b="0" i="0"/>
            <a:t>The target group is 800 young people between the ages of 14 and 19 from urban and micro-urban Dolj county.</a:t>
          </a:r>
          <a:endParaRPr lang="en-US"/>
        </a:p>
      </dgm:t>
    </dgm:pt>
    <dgm:pt modelId="{B3453DD2-CFD5-4DCB-9248-3E369615C191}" type="parTrans" cxnId="{3E69C2FB-F64D-4024-A697-98995D689BCB}">
      <dgm:prSet/>
      <dgm:spPr/>
      <dgm:t>
        <a:bodyPr/>
        <a:lstStyle/>
        <a:p>
          <a:endParaRPr lang="en-US"/>
        </a:p>
      </dgm:t>
    </dgm:pt>
    <dgm:pt modelId="{624C6EA3-8E9B-4143-896D-27C78431BF2A}" type="sibTrans" cxnId="{3E69C2FB-F64D-4024-A697-98995D689BCB}">
      <dgm:prSet/>
      <dgm:spPr/>
      <dgm:t>
        <a:bodyPr/>
        <a:lstStyle/>
        <a:p>
          <a:endParaRPr lang="en-US"/>
        </a:p>
      </dgm:t>
    </dgm:pt>
    <dgm:pt modelId="{3347B143-32A3-4E13-89EA-E0984C21C019}" type="pres">
      <dgm:prSet presAssocID="{CE6A72A4-76CA-4E67-8DF2-49EF75B8D44F}" presName="root" presStyleCnt="0">
        <dgm:presLayoutVars>
          <dgm:dir/>
          <dgm:resizeHandles val="exact"/>
        </dgm:presLayoutVars>
      </dgm:prSet>
      <dgm:spPr/>
    </dgm:pt>
    <dgm:pt modelId="{33CB1AC6-CB65-4275-9112-4FA41B91FA90}" type="pres">
      <dgm:prSet presAssocID="{8E483578-F8FD-41FC-8766-4A13E5ECC48C}" presName="compNode" presStyleCnt="0"/>
      <dgm:spPr/>
    </dgm:pt>
    <dgm:pt modelId="{9B3C2A0B-51A5-4A0D-81BB-E16DAE873474}" type="pres">
      <dgm:prSet presAssocID="{8E483578-F8FD-41FC-8766-4A13E5ECC48C}" presName="bgRect" presStyleLbl="bgShp" presStyleIdx="0" presStyleCnt="3"/>
      <dgm:spPr/>
    </dgm:pt>
    <dgm:pt modelId="{26CA0B12-360D-4C0F-A3FB-11ECC02A7B82}" type="pres">
      <dgm:prSet presAssocID="{8E483578-F8FD-41FC-8766-4A13E5ECC48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hoolhouse"/>
        </a:ext>
      </dgm:extLst>
    </dgm:pt>
    <dgm:pt modelId="{064E187F-80BD-49F9-9B83-334E66C8FA7B}" type="pres">
      <dgm:prSet presAssocID="{8E483578-F8FD-41FC-8766-4A13E5ECC48C}" presName="spaceRect" presStyleCnt="0"/>
      <dgm:spPr/>
    </dgm:pt>
    <dgm:pt modelId="{32DC8509-51CB-464C-938C-77DAB54E48B0}" type="pres">
      <dgm:prSet presAssocID="{8E483578-F8FD-41FC-8766-4A13E5ECC48C}" presName="parTx" presStyleLbl="revTx" presStyleIdx="0" presStyleCnt="3">
        <dgm:presLayoutVars>
          <dgm:chMax val="0"/>
          <dgm:chPref val="0"/>
        </dgm:presLayoutVars>
      </dgm:prSet>
      <dgm:spPr/>
    </dgm:pt>
    <dgm:pt modelId="{9DE665EF-2D33-49D2-9029-3161183AB19A}" type="pres">
      <dgm:prSet presAssocID="{41B4DA92-F6F8-48AE-97D4-424CB789826C}" presName="sibTrans" presStyleCnt="0"/>
      <dgm:spPr/>
    </dgm:pt>
    <dgm:pt modelId="{43699EF6-729E-4A99-8D43-C92F660D6B50}" type="pres">
      <dgm:prSet presAssocID="{ED02A0D7-FD5C-4F38-8F17-484ECA4FD79C}" presName="compNode" presStyleCnt="0"/>
      <dgm:spPr/>
    </dgm:pt>
    <dgm:pt modelId="{9416FAAE-9A8F-4627-9AA0-A3208F044117}" type="pres">
      <dgm:prSet presAssocID="{ED02A0D7-FD5C-4F38-8F17-484ECA4FD79C}" presName="bgRect" presStyleLbl="bgShp" presStyleIdx="1" presStyleCnt="3"/>
      <dgm:spPr/>
    </dgm:pt>
    <dgm:pt modelId="{395A53AA-2F96-43BA-AAB3-EDD1ADC14196}" type="pres">
      <dgm:prSet presAssocID="{ED02A0D7-FD5C-4F38-8F17-484ECA4FD79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lip Calendar"/>
        </a:ext>
      </dgm:extLst>
    </dgm:pt>
    <dgm:pt modelId="{F94C9C7E-D6C5-451D-8F04-CF3E06D9E25F}" type="pres">
      <dgm:prSet presAssocID="{ED02A0D7-FD5C-4F38-8F17-484ECA4FD79C}" presName="spaceRect" presStyleCnt="0"/>
      <dgm:spPr/>
    </dgm:pt>
    <dgm:pt modelId="{532E754D-497D-4129-9920-476DC5914F75}" type="pres">
      <dgm:prSet presAssocID="{ED02A0D7-FD5C-4F38-8F17-484ECA4FD79C}" presName="parTx" presStyleLbl="revTx" presStyleIdx="1" presStyleCnt="3">
        <dgm:presLayoutVars>
          <dgm:chMax val="0"/>
          <dgm:chPref val="0"/>
        </dgm:presLayoutVars>
      </dgm:prSet>
      <dgm:spPr/>
    </dgm:pt>
    <dgm:pt modelId="{CAB47300-4A9E-4CE9-9A09-EE48404D1EC9}" type="pres">
      <dgm:prSet presAssocID="{D3010887-19D9-4EB7-BEF4-B1A043BCEE8D}" presName="sibTrans" presStyleCnt="0"/>
      <dgm:spPr/>
    </dgm:pt>
    <dgm:pt modelId="{679CADFF-44FC-43CE-A9BB-2ED86FF55F00}" type="pres">
      <dgm:prSet presAssocID="{E2E5B9BE-B4B1-4DEE-8AFE-B28EE3C80E0E}" presName="compNode" presStyleCnt="0"/>
      <dgm:spPr/>
    </dgm:pt>
    <dgm:pt modelId="{1A74D032-2F21-4BBF-BE64-A2C19AB8D476}" type="pres">
      <dgm:prSet presAssocID="{E2E5B9BE-B4B1-4DEE-8AFE-B28EE3C80E0E}" presName="bgRect" presStyleLbl="bgShp" presStyleIdx="2" presStyleCnt="3"/>
      <dgm:spPr/>
    </dgm:pt>
    <dgm:pt modelId="{738680C9-6F03-4105-A0D2-45A13AE83131}" type="pres">
      <dgm:prSet presAssocID="{E2E5B9BE-B4B1-4DEE-8AFE-B28EE3C80E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ity"/>
        </a:ext>
      </dgm:extLst>
    </dgm:pt>
    <dgm:pt modelId="{3370079E-4116-4117-A220-A52A61928CA0}" type="pres">
      <dgm:prSet presAssocID="{E2E5B9BE-B4B1-4DEE-8AFE-B28EE3C80E0E}" presName="spaceRect" presStyleCnt="0"/>
      <dgm:spPr/>
    </dgm:pt>
    <dgm:pt modelId="{1AE3272A-0282-43EB-9854-1DB552858425}" type="pres">
      <dgm:prSet presAssocID="{E2E5B9BE-B4B1-4DEE-8AFE-B28EE3C80E0E}" presName="parTx" presStyleLbl="revTx" presStyleIdx="2" presStyleCnt="3">
        <dgm:presLayoutVars>
          <dgm:chMax val="0"/>
          <dgm:chPref val="0"/>
        </dgm:presLayoutVars>
      </dgm:prSet>
      <dgm:spPr/>
    </dgm:pt>
  </dgm:ptLst>
  <dgm:cxnLst>
    <dgm:cxn modelId="{E55B6875-E82D-428D-8E06-D4C9356400C0}" type="presOf" srcId="{8E483578-F8FD-41FC-8766-4A13E5ECC48C}" destId="{32DC8509-51CB-464C-938C-77DAB54E48B0}" srcOrd="0" destOrd="0" presId="urn:microsoft.com/office/officeart/2018/2/layout/IconVerticalSolidList"/>
    <dgm:cxn modelId="{BF32C983-EDE6-439C-97EF-50524083E84B}" type="presOf" srcId="{CE6A72A4-76CA-4E67-8DF2-49EF75B8D44F}" destId="{3347B143-32A3-4E13-89EA-E0984C21C019}" srcOrd="0" destOrd="0" presId="urn:microsoft.com/office/officeart/2018/2/layout/IconVerticalSolidList"/>
    <dgm:cxn modelId="{0F3C0A9D-2CFC-4919-8246-FC580B3854C4}" type="presOf" srcId="{E2E5B9BE-B4B1-4DEE-8AFE-B28EE3C80E0E}" destId="{1AE3272A-0282-43EB-9854-1DB552858425}" srcOrd="0" destOrd="0" presId="urn:microsoft.com/office/officeart/2018/2/layout/IconVerticalSolidList"/>
    <dgm:cxn modelId="{220D27A5-1AEF-4970-978F-D710E5F1FD2A}" srcId="{CE6A72A4-76CA-4E67-8DF2-49EF75B8D44F}" destId="{ED02A0D7-FD5C-4F38-8F17-484ECA4FD79C}" srcOrd="1" destOrd="0" parTransId="{3EC4E517-A225-4799-972F-ADAD270FA87C}" sibTransId="{D3010887-19D9-4EB7-BEF4-B1A043BCEE8D}"/>
    <dgm:cxn modelId="{DFD95FCD-E386-4B19-910F-BC369B112864}" srcId="{CE6A72A4-76CA-4E67-8DF2-49EF75B8D44F}" destId="{8E483578-F8FD-41FC-8766-4A13E5ECC48C}" srcOrd="0" destOrd="0" parTransId="{6CEDA8B4-BBA4-4EEE-8B4F-91ED3199E080}" sibTransId="{41B4DA92-F6F8-48AE-97D4-424CB789826C}"/>
    <dgm:cxn modelId="{1D574ADB-BF97-4837-A551-456451EC4EC2}" type="presOf" srcId="{ED02A0D7-FD5C-4F38-8F17-484ECA4FD79C}" destId="{532E754D-497D-4129-9920-476DC5914F75}" srcOrd="0" destOrd="0" presId="urn:microsoft.com/office/officeart/2018/2/layout/IconVerticalSolidList"/>
    <dgm:cxn modelId="{3E69C2FB-F64D-4024-A697-98995D689BCB}" srcId="{CE6A72A4-76CA-4E67-8DF2-49EF75B8D44F}" destId="{E2E5B9BE-B4B1-4DEE-8AFE-B28EE3C80E0E}" srcOrd="2" destOrd="0" parTransId="{B3453DD2-CFD5-4DCB-9248-3E369615C191}" sibTransId="{624C6EA3-8E9B-4143-896D-27C78431BF2A}"/>
    <dgm:cxn modelId="{3105B6A8-1C95-48C1-B67F-9B554EC58BBE}" type="presParOf" srcId="{3347B143-32A3-4E13-89EA-E0984C21C019}" destId="{33CB1AC6-CB65-4275-9112-4FA41B91FA90}" srcOrd="0" destOrd="0" presId="urn:microsoft.com/office/officeart/2018/2/layout/IconVerticalSolidList"/>
    <dgm:cxn modelId="{D053E3C0-83C7-42F1-9416-DA00E00A5A00}" type="presParOf" srcId="{33CB1AC6-CB65-4275-9112-4FA41B91FA90}" destId="{9B3C2A0B-51A5-4A0D-81BB-E16DAE873474}" srcOrd="0" destOrd="0" presId="urn:microsoft.com/office/officeart/2018/2/layout/IconVerticalSolidList"/>
    <dgm:cxn modelId="{498BA5C0-5A6E-4BF6-B6B7-926F9ECC273E}" type="presParOf" srcId="{33CB1AC6-CB65-4275-9112-4FA41B91FA90}" destId="{26CA0B12-360D-4C0F-A3FB-11ECC02A7B82}" srcOrd="1" destOrd="0" presId="urn:microsoft.com/office/officeart/2018/2/layout/IconVerticalSolidList"/>
    <dgm:cxn modelId="{593031D1-C1B4-4E0A-8694-F686E2ADEAA2}" type="presParOf" srcId="{33CB1AC6-CB65-4275-9112-4FA41B91FA90}" destId="{064E187F-80BD-49F9-9B83-334E66C8FA7B}" srcOrd="2" destOrd="0" presId="urn:microsoft.com/office/officeart/2018/2/layout/IconVerticalSolidList"/>
    <dgm:cxn modelId="{36D3E884-0178-4346-B6A9-C48FCAA4CF64}" type="presParOf" srcId="{33CB1AC6-CB65-4275-9112-4FA41B91FA90}" destId="{32DC8509-51CB-464C-938C-77DAB54E48B0}" srcOrd="3" destOrd="0" presId="urn:microsoft.com/office/officeart/2018/2/layout/IconVerticalSolidList"/>
    <dgm:cxn modelId="{D8E2D99C-6972-4258-94EC-2470FC7637C6}" type="presParOf" srcId="{3347B143-32A3-4E13-89EA-E0984C21C019}" destId="{9DE665EF-2D33-49D2-9029-3161183AB19A}" srcOrd="1" destOrd="0" presId="urn:microsoft.com/office/officeart/2018/2/layout/IconVerticalSolidList"/>
    <dgm:cxn modelId="{F5D2BD78-A314-43AA-95F7-08C22744693C}" type="presParOf" srcId="{3347B143-32A3-4E13-89EA-E0984C21C019}" destId="{43699EF6-729E-4A99-8D43-C92F660D6B50}" srcOrd="2" destOrd="0" presId="urn:microsoft.com/office/officeart/2018/2/layout/IconVerticalSolidList"/>
    <dgm:cxn modelId="{E5F4C490-2D3A-47DA-B8E4-F5920673319E}" type="presParOf" srcId="{43699EF6-729E-4A99-8D43-C92F660D6B50}" destId="{9416FAAE-9A8F-4627-9AA0-A3208F044117}" srcOrd="0" destOrd="0" presId="urn:microsoft.com/office/officeart/2018/2/layout/IconVerticalSolidList"/>
    <dgm:cxn modelId="{C5F667B4-7ABC-48CB-A707-76F3E308A7C3}" type="presParOf" srcId="{43699EF6-729E-4A99-8D43-C92F660D6B50}" destId="{395A53AA-2F96-43BA-AAB3-EDD1ADC14196}" srcOrd="1" destOrd="0" presId="urn:microsoft.com/office/officeart/2018/2/layout/IconVerticalSolidList"/>
    <dgm:cxn modelId="{389493E3-8E49-4C32-BC02-4A80AE02FD54}" type="presParOf" srcId="{43699EF6-729E-4A99-8D43-C92F660D6B50}" destId="{F94C9C7E-D6C5-451D-8F04-CF3E06D9E25F}" srcOrd="2" destOrd="0" presId="urn:microsoft.com/office/officeart/2018/2/layout/IconVerticalSolidList"/>
    <dgm:cxn modelId="{4F6F003F-71C2-41D1-A217-B5159242CCDE}" type="presParOf" srcId="{43699EF6-729E-4A99-8D43-C92F660D6B50}" destId="{532E754D-497D-4129-9920-476DC5914F75}" srcOrd="3" destOrd="0" presId="urn:microsoft.com/office/officeart/2018/2/layout/IconVerticalSolidList"/>
    <dgm:cxn modelId="{B192FDB2-B0AD-4E38-BA20-49108F1ACBBF}" type="presParOf" srcId="{3347B143-32A3-4E13-89EA-E0984C21C019}" destId="{CAB47300-4A9E-4CE9-9A09-EE48404D1EC9}" srcOrd="3" destOrd="0" presId="urn:microsoft.com/office/officeart/2018/2/layout/IconVerticalSolidList"/>
    <dgm:cxn modelId="{26877395-9EA0-4F08-A8E5-BCAC0EDF3E40}" type="presParOf" srcId="{3347B143-32A3-4E13-89EA-E0984C21C019}" destId="{679CADFF-44FC-43CE-A9BB-2ED86FF55F00}" srcOrd="4" destOrd="0" presId="urn:microsoft.com/office/officeart/2018/2/layout/IconVerticalSolidList"/>
    <dgm:cxn modelId="{A88D3858-6973-4647-AE80-167857CBE667}" type="presParOf" srcId="{679CADFF-44FC-43CE-A9BB-2ED86FF55F00}" destId="{1A74D032-2F21-4BBF-BE64-A2C19AB8D476}" srcOrd="0" destOrd="0" presId="urn:microsoft.com/office/officeart/2018/2/layout/IconVerticalSolidList"/>
    <dgm:cxn modelId="{8EE3DB6C-E1ED-4FBB-9686-09C030247D46}" type="presParOf" srcId="{679CADFF-44FC-43CE-A9BB-2ED86FF55F00}" destId="{738680C9-6F03-4105-A0D2-45A13AE83131}" srcOrd="1" destOrd="0" presId="urn:microsoft.com/office/officeart/2018/2/layout/IconVerticalSolidList"/>
    <dgm:cxn modelId="{B4C500D1-3AF1-4F65-AB76-CFB3AA0E5466}" type="presParOf" srcId="{679CADFF-44FC-43CE-A9BB-2ED86FF55F00}" destId="{3370079E-4116-4117-A220-A52A61928CA0}" srcOrd="2" destOrd="0" presId="urn:microsoft.com/office/officeart/2018/2/layout/IconVerticalSolidList"/>
    <dgm:cxn modelId="{AEF0E322-1C7D-4A31-B8FD-77782EACC7E2}" type="presParOf" srcId="{679CADFF-44FC-43CE-A9BB-2ED86FF55F00}" destId="{1AE3272A-0282-43EB-9854-1DB55285842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0C8D1-04A6-48B9-9C50-A4946ACF0335}">
      <dsp:nvSpPr>
        <dsp:cNvPr id="0" name=""/>
        <dsp:cNvSpPr/>
      </dsp:nvSpPr>
      <dsp:spPr>
        <a:xfrm>
          <a:off x="0" y="99973"/>
          <a:ext cx="3783474" cy="143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effectLst/>
            </a:rPr>
            <a:t>The Association provides education and training services in the field of civic education, social inclusion, climate change, financial education, and social entrepreneurship. </a:t>
          </a:r>
          <a:endParaRPr lang="en-US" sz="1400" kern="1200" dirty="0"/>
        </a:p>
      </dsp:txBody>
      <dsp:txXfrm>
        <a:off x="70115" y="170088"/>
        <a:ext cx="3643244" cy="1296091"/>
      </dsp:txXfrm>
    </dsp:sp>
    <dsp:sp modelId="{9F065A9F-3810-4F66-BACA-29C2150833A5}">
      <dsp:nvSpPr>
        <dsp:cNvPr id="0" name=""/>
        <dsp:cNvSpPr/>
      </dsp:nvSpPr>
      <dsp:spPr>
        <a:xfrm>
          <a:off x="0" y="1576615"/>
          <a:ext cx="3783474" cy="143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We conducted interactive events on health education and prevention activities in order to help youths better understand and label emotions, control aggressive impulses, experience empathy, and nonviolently communication</a:t>
          </a:r>
        </a:p>
      </dsp:txBody>
      <dsp:txXfrm>
        <a:off x="70115" y="1646730"/>
        <a:ext cx="3643244" cy="1296091"/>
      </dsp:txXfrm>
    </dsp:sp>
    <dsp:sp modelId="{EE10FEDB-B0AF-41F4-90A6-FD6F8474D6E9}">
      <dsp:nvSpPr>
        <dsp:cNvPr id="0" name=""/>
        <dsp:cNvSpPr/>
      </dsp:nvSpPr>
      <dsp:spPr>
        <a:xfrm>
          <a:off x="0" y="3053256"/>
          <a:ext cx="3783474" cy="143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We held workshop regarding the management of a NGO, development of a NGO, writing projects, about the tools of fundraising</a:t>
          </a:r>
          <a:endParaRPr lang="en-US" sz="1400" kern="1200" dirty="0"/>
        </a:p>
      </dsp:txBody>
      <dsp:txXfrm>
        <a:off x="70115" y="3123371"/>
        <a:ext cx="3643244" cy="1296091"/>
      </dsp:txXfrm>
    </dsp:sp>
    <dsp:sp modelId="{525D78E3-293E-465F-8C0C-BE5C4B007775}">
      <dsp:nvSpPr>
        <dsp:cNvPr id="0" name=""/>
        <dsp:cNvSpPr/>
      </dsp:nvSpPr>
      <dsp:spPr>
        <a:xfrm>
          <a:off x="0" y="4529897"/>
          <a:ext cx="3783474" cy="14363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dirty="0"/>
            <a:t>Activities for Seniors: Learning, Socializing and Physical &amp; Mental Well-being</a:t>
          </a:r>
          <a:endParaRPr lang="en-US" sz="1400" b="0" kern="1200" dirty="0"/>
        </a:p>
      </dsp:txBody>
      <dsp:txXfrm>
        <a:off x="70115" y="4600012"/>
        <a:ext cx="3643244" cy="1296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C2A0B-51A5-4A0D-81BB-E16DAE873474}">
      <dsp:nvSpPr>
        <dsp:cNvPr id="0" name=""/>
        <dsp:cNvSpPr/>
      </dsp:nvSpPr>
      <dsp:spPr>
        <a:xfrm>
          <a:off x="0" y="1720"/>
          <a:ext cx="4572000" cy="375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CA0B12-360D-4C0F-A3FB-11ECC02A7B82}">
      <dsp:nvSpPr>
        <dsp:cNvPr id="0" name=""/>
        <dsp:cNvSpPr/>
      </dsp:nvSpPr>
      <dsp:spPr>
        <a:xfrm>
          <a:off x="11350" y="10163"/>
          <a:ext cx="20638" cy="206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C8509-51CB-464C-938C-77DAB54E48B0}">
      <dsp:nvSpPr>
        <dsp:cNvPr id="0" name=""/>
        <dsp:cNvSpPr/>
      </dsp:nvSpPr>
      <dsp:spPr>
        <a:xfrm>
          <a:off x="43339" y="1720"/>
          <a:ext cx="4279563" cy="1088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166" tIns="115166" rIns="115166" bIns="115166" numCol="1" spcCol="1270" anchor="ctr" anchorCtr="0">
          <a:noAutofit/>
        </a:bodyPr>
        <a:lstStyle/>
        <a:p>
          <a:pPr marL="0" lvl="0" indent="0" algn="l" defTabSz="622300">
            <a:lnSpc>
              <a:spcPct val="100000"/>
            </a:lnSpc>
            <a:spcBef>
              <a:spcPct val="0"/>
            </a:spcBef>
            <a:spcAft>
              <a:spcPct val="35000"/>
            </a:spcAft>
            <a:buNone/>
          </a:pPr>
          <a:r>
            <a:rPr lang="en-GB" sz="1400" b="1" i="0" kern="1200" dirty="0"/>
            <a:t>The EPIC project – Education for Correct Information</a:t>
          </a:r>
          <a:r>
            <a:rPr lang="en-GB" sz="1400" b="0" i="0" kern="1200" dirty="0"/>
            <a:t> is funded by the Effective Civic program, developed by FDSC – Foundation for Civil Society Development in partnership with RAF – Romanian American Foundation and with the support of CJI – </a:t>
          </a:r>
          <a:r>
            <a:rPr lang="en-GB" sz="1400" b="0" i="0" kern="1200" dirty="0" err="1"/>
            <a:t>Center</a:t>
          </a:r>
          <a:r>
            <a:rPr lang="en-GB" sz="1400" b="0" i="0" kern="1200" dirty="0"/>
            <a:t> for Independent Journalism.</a:t>
          </a:r>
          <a:endParaRPr lang="en-US" sz="1400" kern="1200" dirty="0"/>
        </a:p>
      </dsp:txBody>
      <dsp:txXfrm>
        <a:off x="43339" y="1720"/>
        <a:ext cx="4279563" cy="1088185"/>
      </dsp:txXfrm>
    </dsp:sp>
    <dsp:sp modelId="{9416FAAE-9A8F-4627-9AA0-A3208F044117}">
      <dsp:nvSpPr>
        <dsp:cNvPr id="0" name=""/>
        <dsp:cNvSpPr/>
      </dsp:nvSpPr>
      <dsp:spPr>
        <a:xfrm>
          <a:off x="0" y="1217928"/>
          <a:ext cx="4572000" cy="375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A53AA-2F96-43BA-AAB3-EDD1ADC14196}">
      <dsp:nvSpPr>
        <dsp:cNvPr id="0" name=""/>
        <dsp:cNvSpPr/>
      </dsp:nvSpPr>
      <dsp:spPr>
        <a:xfrm>
          <a:off x="11350" y="1226371"/>
          <a:ext cx="20638" cy="206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2E754D-497D-4129-9920-476DC5914F75}">
      <dsp:nvSpPr>
        <dsp:cNvPr id="0" name=""/>
        <dsp:cNvSpPr/>
      </dsp:nvSpPr>
      <dsp:spPr>
        <a:xfrm>
          <a:off x="43339" y="1217928"/>
          <a:ext cx="4279563" cy="1088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166" tIns="115166" rIns="115166" bIns="115166" numCol="1" spcCol="1270" anchor="ctr" anchorCtr="0">
          <a:noAutofit/>
        </a:bodyPr>
        <a:lstStyle/>
        <a:p>
          <a:pPr marL="0" lvl="0" indent="0" algn="l" defTabSz="622300">
            <a:lnSpc>
              <a:spcPct val="100000"/>
            </a:lnSpc>
            <a:spcBef>
              <a:spcPct val="0"/>
            </a:spcBef>
            <a:spcAft>
              <a:spcPct val="35000"/>
            </a:spcAft>
            <a:buNone/>
          </a:pPr>
          <a:r>
            <a:rPr lang="en-GB" sz="1400" b="0" i="0" kern="1200"/>
            <a:t>Period: February 15- August 15, 2024</a:t>
          </a:r>
          <a:endParaRPr lang="en-US" sz="1400" kern="1200"/>
        </a:p>
      </dsp:txBody>
      <dsp:txXfrm>
        <a:off x="43339" y="1217928"/>
        <a:ext cx="4279563" cy="1088185"/>
      </dsp:txXfrm>
    </dsp:sp>
    <dsp:sp modelId="{1A74D032-2F21-4BBF-BE64-A2C19AB8D476}">
      <dsp:nvSpPr>
        <dsp:cNvPr id="0" name=""/>
        <dsp:cNvSpPr/>
      </dsp:nvSpPr>
      <dsp:spPr>
        <a:xfrm>
          <a:off x="0" y="2434135"/>
          <a:ext cx="4572000" cy="375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8680C9-6F03-4105-A0D2-45A13AE83131}">
      <dsp:nvSpPr>
        <dsp:cNvPr id="0" name=""/>
        <dsp:cNvSpPr/>
      </dsp:nvSpPr>
      <dsp:spPr>
        <a:xfrm>
          <a:off x="11350" y="2442578"/>
          <a:ext cx="20638" cy="206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E3272A-0282-43EB-9854-1DB552858425}">
      <dsp:nvSpPr>
        <dsp:cNvPr id="0" name=""/>
        <dsp:cNvSpPr/>
      </dsp:nvSpPr>
      <dsp:spPr>
        <a:xfrm>
          <a:off x="43339" y="2434135"/>
          <a:ext cx="4279563" cy="1088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166" tIns="115166" rIns="115166" bIns="115166" numCol="1" spcCol="1270" anchor="ctr" anchorCtr="0">
          <a:noAutofit/>
        </a:bodyPr>
        <a:lstStyle/>
        <a:p>
          <a:pPr marL="0" lvl="0" indent="0" algn="l" defTabSz="622300">
            <a:lnSpc>
              <a:spcPct val="100000"/>
            </a:lnSpc>
            <a:spcBef>
              <a:spcPct val="0"/>
            </a:spcBef>
            <a:spcAft>
              <a:spcPct val="35000"/>
            </a:spcAft>
            <a:buNone/>
          </a:pPr>
          <a:r>
            <a:rPr lang="en-GB" sz="1400" b="0" i="0" kern="1200"/>
            <a:t>The target group is 800 young people between the ages of 14 and 19 from urban and micro-urban Dolj county.</a:t>
          </a:r>
          <a:endParaRPr lang="en-US" sz="1400" kern="1200"/>
        </a:p>
      </dsp:txBody>
      <dsp:txXfrm>
        <a:off x="43339" y="2434135"/>
        <a:ext cx="4279563" cy="108818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o-RO"/>
          </a:p>
        </p:txBody>
      </p:sp>
      <p:sp>
        <p:nvSpPr>
          <p:cNvPr id="3" name="Substituent dată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584B82-C046-4B6B-BE64-423572428DB3}" type="datetimeFigureOut">
              <a:rPr lang="ro-RO" smtClean="0"/>
              <a:pPr/>
              <a:t>26.05.2025</a:t>
            </a:fld>
            <a:endParaRPr lang="ro-RO"/>
          </a:p>
        </p:txBody>
      </p:sp>
      <p:sp>
        <p:nvSpPr>
          <p:cNvPr id="4" name="Substituent imagine diapozitiv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o-RO"/>
          </a:p>
        </p:txBody>
      </p:sp>
      <p:sp>
        <p:nvSpPr>
          <p:cNvPr id="5" name="Substituent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Substituent subsol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o-RO"/>
          </a:p>
        </p:txBody>
      </p:sp>
      <p:sp>
        <p:nvSpPr>
          <p:cNvPr id="7" name="Substituent număr diapozitiv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BC6BAD-7471-4A0E-B2FF-A4D0872E727F}" type="slidenum">
              <a:rPr lang="ro-RO" smtClean="0"/>
              <a:pPr/>
              <a:t>‹#›</a:t>
            </a:fld>
            <a:endParaRPr lang="ro-R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CFE771E-F201-8943-EB1B-FED246FE4960}"/>
              </a:ext>
            </a:extLst>
          </p:cNvPr>
          <p:cNvSpPr>
            <a:spLocks noGrp="1"/>
          </p:cNvSpPr>
          <p:nvPr>
            <p:ph type="ctrTitle"/>
          </p:nvPr>
        </p:nvSpPr>
        <p:spPr>
          <a:xfrm>
            <a:off x="1143000" y="1122363"/>
            <a:ext cx="6858000" cy="2387600"/>
          </a:xfrm>
        </p:spPr>
        <p:txBody>
          <a:bodyPr anchor="b"/>
          <a:lstStyle>
            <a:lvl1pPr algn="ctr">
              <a:defRPr sz="4500"/>
            </a:lvl1pPr>
          </a:lstStyle>
          <a:p>
            <a:r>
              <a:rPr lang="ro-RO"/>
              <a:t>Faceți clic pentru a edita stilul de titlu coordonator</a:t>
            </a:r>
          </a:p>
        </p:txBody>
      </p:sp>
      <p:sp>
        <p:nvSpPr>
          <p:cNvPr id="3" name="Subtitlu 2">
            <a:extLst>
              <a:ext uri="{FF2B5EF4-FFF2-40B4-BE49-F238E27FC236}">
                <a16:creationId xmlns:a16="http://schemas.microsoft.com/office/drawing/2014/main" id="{381680D7-770B-D643-1AFB-A37AB8FB315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o-RO"/>
              <a:t>Faceți clic pentru a edita stilul de subtitlu coordonator</a:t>
            </a:r>
          </a:p>
        </p:txBody>
      </p:sp>
      <p:sp>
        <p:nvSpPr>
          <p:cNvPr id="4" name="Substituent dată 3">
            <a:extLst>
              <a:ext uri="{FF2B5EF4-FFF2-40B4-BE49-F238E27FC236}">
                <a16:creationId xmlns:a16="http://schemas.microsoft.com/office/drawing/2014/main" id="{9C45B30A-B1A7-793A-E596-82E1C6AA4A40}"/>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5" name="Substituent subsol 4">
            <a:extLst>
              <a:ext uri="{FF2B5EF4-FFF2-40B4-BE49-F238E27FC236}">
                <a16:creationId xmlns:a16="http://schemas.microsoft.com/office/drawing/2014/main" id="{8C4A0E38-DD76-910A-7A2D-29C076983F29}"/>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E30D3F6E-FFE8-04AB-B268-0451FDEA8CDA}"/>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351795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A22C4B8-523E-D8D0-43AB-C181A243F7FA}"/>
              </a:ext>
            </a:extLst>
          </p:cNvPr>
          <p:cNvSpPr>
            <a:spLocks noGrp="1"/>
          </p:cNvSpPr>
          <p:nvPr>
            <p:ph type="title"/>
          </p:nvPr>
        </p:nvSpPr>
        <p:spPr/>
        <p:txBody>
          <a:bodyPr/>
          <a:lstStyle/>
          <a:p>
            <a:r>
              <a:rPr lang="ro-RO"/>
              <a:t>Faceți clic pentru a edita stilul de titlu coordonator</a:t>
            </a:r>
          </a:p>
        </p:txBody>
      </p:sp>
      <p:sp>
        <p:nvSpPr>
          <p:cNvPr id="3" name="Substituent text vertical 2">
            <a:extLst>
              <a:ext uri="{FF2B5EF4-FFF2-40B4-BE49-F238E27FC236}">
                <a16:creationId xmlns:a16="http://schemas.microsoft.com/office/drawing/2014/main" id="{9E6B6D43-8E66-6A28-14BC-F9A89FB1A644}"/>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dată 3">
            <a:extLst>
              <a:ext uri="{FF2B5EF4-FFF2-40B4-BE49-F238E27FC236}">
                <a16:creationId xmlns:a16="http://schemas.microsoft.com/office/drawing/2014/main" id="{15D73CD7-E6C6-17DC-D933-5C00EED57641}"/>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5" name="Substituent subsol 4">
            <a:extLst>
              <a:ext uri="{FF2B5EF4-FFF2-40B4-BE49-F238E27FC236}">
                <a16:creationId xmlns:a16="http://schemas.microsoft.com/office/drawing/2014/main" id="{AD155815-90C4-FBB7-FCBB-8BC1A19B3882}"/>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65ADA161-3693-02C4-BACC-E69570E8F632}"/>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2771137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A3164ABF-FADD-3228-7DF1-EEE472B8D93F}"/>
              </a:ext>
            </a:extLst>
          </p:cNvPr>
          <p:cNvSpPr>
            <a:spLocks noGrp="1"/>
          </p:cNvSpPr>
          <p:nvPr>
            <p:ph type="title" orient="vert"/>
          </p:nvPr>
        </p:nvSpPr>
        <p:spPr>
          <a:xfrm>
            <a:off x="6543675" y="365125"/>
            <a:ext cx="1971675" cy="5811838"/>
          </a:xfrm>
        </p:spPr>
        <p:txBody>
          <a:bodyPr vert="eaVert"/>
          <a:lstStyle/>
          <a:p>
            <a:r>
              <a:rPr lang="ro-RO"/>
              <a:t>Faceți clic pentru a edita stilul de titlu coordonator</a:t>
            </a:r>
          </a:p>
        </p:txBody>
      </p:sp>
      <p:sp>
        <p:nvSpPr>
          <p:cNvPr id="3" name="Substituent text vertical 2">
            <a:extLst>
              <a:ext uri="{FF2B5EF4-FFF2-40B4-BE49-F238E27FC236}">
                <a16:creationId xmlns:a16="http://schemas.microsoft.com/office/drawing/2014/main" id="{4EAD57A1-ABF0-8209-E855-D2E344E6C936}"/>
              </a:ext>
            </a:extLst>
          </p:cNvPr>
          <p:cNvSpPr>
            <a:spLocks noGrp="1"/>
          </p:cNvSpPr>
          <p:nvPr>
            <p:ph type="body" orient="vert" idx="1"/>
          </p:nvPr>
        </p:nvSpPr>
        <p:spPr>
          <a:xfrm>
            <a:off x="628650"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dată 3">
            <a:extLst>
              <a:ext uri="{FF2B5EF4-FFF2-40B4-BE49-F238E27FC236}">
                <a16:creationId xmlns:a16="http://schemas.microsoft.com/office/drawing/2014/main" id="{62518701-10B0-C4B8-C8E7-EA982748900C}"/>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5" name="Substituent subsol 4">
            <a:extLst>
              <a:ext uri="{FF2B5EF4-FFF2-40B4-BE49-F238E27FC236}">
                <a16:creationId xmlns:a16="http://schemas.microsoft.com/office/drawing/2014/main" id="{CA85B2BA-9A4D-3383-3681-53C6541AC53F}"/>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972BBA07-02A0-C1D8-553E-014474D1A860}"/>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2357187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781A0B4-8C7A-9270-2A68-A790167D3BD1}"/>
              </a:ext>
            </a:extLst>
          </p:cNvPr>
          <p:cNvSpPr>
            <a:spLocks noGrp="1"/>
          </p:cNvSpPr>
          <p:nvPr>
            <p:ph type="title"/>
          </p:nvPr>
        </p:nvSpPr>
        <p:spPr/>
        <p:txBody>
          <a:bodyPr/>
          <a:lstStyle/>
          <a:p>
            <a:r>
              <a:rPr lang="ro-RO"/>
              <a:t>Faceți clic pentru a edita stilul de titlu coordonator</a:t>
            </a:r>
          </a:p>
        </p:txBody>
      </p:sp>
      <p:sp>
        <p:nvSpPr>
          <p:cNvPr id="3" name="Substituent conținut 2">
            <a:extLst>
              <a:ext uri="{FF2B5EF4-FFF2-40B4-BE49-F238E27FC236}">
                <a16:creationId xmlns:a16="http://schemas.microsoft.com/office/drawing/2014/main" id="{BF5A9F69-980C-44F7-10EC-FF4697A6E795}"/>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dată 3">
            <a:extLst>
              <a:ext uri="{FF2B5EF4-FFF2-40B4-BE49-F238E27FC236}">
                <a16:creationId xmlns:a16="http://schemas.microsoft.com/office/drawing/2014/main" id="{68FB1DC5-CED8-F69E-8A79-8B2759FF294B}"/>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5" name="Substituent subsol 4">
            <a:extLst>
              <a:ext uri="{FF2B5EF4-FFF2-40B4-BE49-F238E27FC236}">
                <a16:creationId xmlns:a16="http://schemas.microsoft.com/office/drawing/2014/main" id="{E12BCA63-F744-3630-A0E5-1F250E4D760D}"/>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92F5103D-A6F9-EF5A-AA19-E92D1B6FB847}"/>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2840965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FC2FC1D-AEFD-4DDB-52FD-0230F3F0A9D9}"/>
              </a:ext>
            </a:extLst>
          </p:cNvPr>
          <p:cNvSpPr>
            <a:spLocks noGrp="1"/>
          </p:cNvSpPr>
          <p:nvPr>
            <p:ph type="title"/>
          </p:nvPr>
        </p:nvSpPr>
        <p:spPr>
          <a:xfrm>
            <a:off x="623888" y="1709739"/>
            <a:ext cx="7886700" cy="2852737"/>
          </a:xfrm>
        </p:spPr>
        <p:txBody>
          <a:bodyPr anchor="b"/>
          <a:lstStyle>
            <a:lvl1pPr>
              <a:defRPr sz="4500"/>
            </a:lvl1pPr>
          </a:lstStyle>
          <a:p>
            <a:r>
              <a:rPr lang="ro-RO"/>
              <a:t>Faceți clic pentru a edita stilul de titlu coordonator</a:t>
            </a:r>
          </a:p>
        </p:txBody>
      </p:sp>
      <p:sp>
        <p:nvSpPr>
          <p:cNvPr id="3" name="Substituent text 2">
            <a:extLst>
              <a:ext uri="{FF2B5EF4-FFF2-40B4-BE49-F238E27FC236}">
                <a16:creationId xmlns:a16="http://schemas.microsoft.com/office/drawing/2014/main" id="{EFFB9A36-A651-6491-E688-D3AF798C74F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EB6509C4-CB30-84E4-6A77-53F433EBB0EB}"/>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5" name="Substituent subsol 4">
            <a:extLst>
              <a:ext uri="{FF2B5EF4-FFF2-40B4-BE49-F238E27FC236}">
                <a16:creationId xmlns:a16="http://schemas.microsoft.com/office/drawing/2014/main" id="{06022A3A-A8A3-2853-4F98-690C9D3F0263}"/>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AEECBEC7-2D2C-55E8-CB70-E32C1A56C181}"/>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249065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D9E969C-DF50-8EF8-635D-128BD936359E}"/>
              </a:ext>
            </a:extLst>
          </p:cNvPr>
          <p:cNvSpPr>
            <a:spLocks noGrp="1"/>
          </p:cNvSpPr>
          <p:nvPr>
            <p:ph type="title"/>
          </p:nvPr>
        </p:nvSpPr>
        <p:spPr/>
        <p:txBody>
          <a:bodyPr/>
          <a:lstStyle/>
          <a:p>
            <a:r>
              <a:rPr lang="ro-RO"/>
              <a:t>Faceți clic pentru a edita stilul de titlu coordonator</a:t>
            </a:r>
          </a:p>
        </p:txBody>
      </p:sp>
      <p:sp>
        <p:nvSpPr>
          <p:cNvPr id="3" name="Substituent conținut 2">
            <a:extLst>
              <a:ext uri="{FF2B5EF4-FFF2-40B4-BE49-F238E27FC236}">
                <a16:creationId xmlns:a16="http://schemas.microsoft.com/office/drawing/2014/main" id="{C5A16171-3FA8-764B-93BF-F560381897F6}"/>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a:extLst>
              <a:ext uri="{FF2B5EF4-FFF2-40B4-BE49-F238E27FC236}">
                <a16:creationId xmlns:a16="http://schemas.microsoft.com/office/drawing/2014/main" id="{C0A1FF41-D0C3-04D2-5007-BE4080E61BAB}"/>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dată 4">
            <a:extLst>
              <a:ext uri="{FF2B5EF4-FFF2-40B4-BE49-F238E27FC236}">
                <a16:creationId xmlns:a16="http://schemas.microsoft.com/office/drawing/2014/main" id="{2B886488-7381-246B-CCDA-CC1EC5C194A1}"/>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6" name="Substituent subsol 5">
            <a:extLst>
              <a:ext uri="{FF2B5EF4-FFF2-40B4-BE49-F238E27FC236}">
                <a16:creationId xmlns:a16="http://schemas.microsoft.com/office/drawing/2014/main" id="{5BCAC8FD-AFBC-E392-2513-44F293E513C5}"/>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54773D50-B98C-45CE-AF73-F0A90C1D420E}"/>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53911873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E88DB53-4279-1092-865D-E9DDF21D4AFA}"/>
              </a:ext>
            </a:extLst>
          </p:cNvPr>
          <p:cNvSpPr>
            <a:spLocks noGrp="1"/>
          </p:cNvSpPr>
          <p:nvPr>
            <p:ph type="title"/>
          </p:nvPr>
        </p:nvSpPr>
        <p:spPr>
          <a:xfrm>
            <a:off x="629841" y="365126"/>
            <a:ext cx="7886700" cy="1325563"/>
          </a:xfrm>
        </p:spPr>
        <p:txBody>
          <a:bodyPr/>
          <a:lstStyle/>
          <a:p>
            <a:r>
              <a:rPr lang="ro-RO"/>
              <a:t>Faceți clic pentru a edita stilul de titlu coordonator</a:t>
            </a:r>
          </a:p>
        </p:txBody>
      </p:sp>
      <p:sp>
        <p:nvSpPr>
          <p:cNvPr id="3" name="Substituent text 2">
            <a:extLst>
              <a:ext uri="{FF2B5EF4-FFF2-40B4-BE49-F238E27FC236}">
                <a16:creationId xmlns:a16="http://schemas.microsoft.com/office/drawing/2014/main" id="{AC13ECB0-D357-293D-916D-94CDA903792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11AB6E87-8D14-C5C3-1329-7E4686D06105}"/>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a:extLst>
              <a:ext uri="{FF2B5EF4-FFF2-40B4-BE49-F238E27FC236}">
                <a16:creationId xmlns:a16="http://schemas.microsoft.com/office/drawing/2014/main" id="{0C1F10B9-BB35-0BAC-ADD8-0743854BD91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86EA991A-1939-8658-0514-ECE41115085D}"/>
              </a:ext>
            </a:extLst>
          </p:cNvPr>
          <p:cNvSpPr>
            <a:spLocks noGrp="1"/>
          </p:cNvSpPr>
          <p:nvPr>
            <p:ph sz="quarter" idx="4"/>
          </p:nvPr>
        </p:nvSpPr>
        <p:spPr>
          <a:xfrm>
            <a:off x="4629150"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7" name="Substituent dată 6">
            <a:extLst>
              <a:ext uri="{FF2B5EF4-FFF2-40B4-BE49-F238E27FC236}">
                <a16:creationId xmlns:a16="http://schemas.microsoft.com/office/drawing/2014/main" id="{2493AB58-1B1B-B85F-0786-879C329716BC}"/>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8" name="Substituent subsol 7">
            <a:extLst>
              <a:ext uri="{FF2B5EF4-FFF2-40B4-BE49-F238E27FC236}">
                <a16:creationId xmlns:a16="http://schemas.microsoft.com/office/drawing/2014/main" id="{C94D67C3-C60A-1A13-A6F2-BECA93DA2460}"/>
              </a:ext>
            </a:extLst>
          </p:cNvPr>
          <p:cNvSpPr>
            <a:spLocks noGrp="1"/>
          </p:cNvSpPr>
          <p:nvPr>
            <p:ph type="ftr" sz="quarter" idx="11"/>
          </p:nvPr>
        </p:nvSpPr>
        <p:spPr/>
        <p:txBody>
          <a:bodyPr/>
          <a:lstStyle/>
          <a:p>
            <a:endParaRPr lang="en-US"/>
          </a:p>
        </p:txBody>
      </p:sp>
      <p:sp>
        <p:nvSpPr>
          <p:cNvPr id="9" name="Substituent număr diapozitiv 8">
            <a:extLst>
              <a:ext uri="{FF2B5EF4-FFF2-40B4-BE49-F238E27FC236}">
                <a16:creationId xmlns:a16="http://schemas.microsoft.com/office/drawing/2014/main" id="{D3A9D0B7-82FE-645A-4D3B-B12266FD154C}"/>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321345970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83DB864-42F4-5416-6DFA-7A033B2CFFF3}"/>
              </a:ext>
            </a:extLst>
          </p:cNvPr>
          <p:cNvSpPr>
            <a:spLocks noGrp="1"/>
          </p:cNvSpPr>
          <p:nvPr>
            <p:ph type="title"/>
          </p:nvPr>
        </p:nvSpPr>
        <p:spPr/>
        <p:txBody>
          <a:bodyPr/>
          <a:lstStyle/>
          <a:p>
            <a:r>
              <a:rPr lang="ro-RO"/>
              <a:t>Faceți clic pentru a edita stilul de titlu coordonator</a:t>
            </a:r>
          </a:p>
        </p:txBody>
      </p:sp>
      <p:sp>
        <p:nvSpPr>
          <p:cNvPr id="3" name="Substituent dată 2">
            <a:extLst>
              <a:ext uri="{FF2B5EF4-FFF2-40B4-BE49-F238E27FC236}">
                <a16:creationId xmlns:a16="http://schemas.microsoft.com/office/drawing/2014/main" id="{15570A28-9AE8-5923-2326-A2011D9AF0D1}"/>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4" name="Substituent subsol 3">
            <a:extLst>
              <a:ext uri="{FF2B5EF4-FFF2-40B4-BE49-F238E27FC236}">
                <a16:creationId xmlns:a16="http://schemas.microsoft.com/office/drawing/2014/main" id="{5FA5F2E5-F9C0-EB80-A56E-355BDDFA612C}"/>
              </a:ext>
            </a:extLst>
          </p:cNvPr>
          <p:cNvSpPr>
            <a:spLocks noGrp="1"/>
          </p:cNvSpPr>
          <p:nvPr>
            <p:ph type="ftr" sz="quarter" idx="11"/>
          </p:nvPr>
        </p:nvSpPr>
        <p:spPr/>
        <p:txBody>
          <a:bodyPr/>
          <a:lstStyle/>
          <a:p>
            <a:endParaRPr lang="en-US"/>
          </a:p>
        </p:txBody>
      </p:sp>
      <p:sp>
        <p:nvSpPr>
          <p:cNvPr id="5" name="Substituent număr diapozitiv 4">
            <a:extLst>
              <a:ext uri="{FF2B5EF4-FFF2-40B4-BE49-F238E27FC236}">
                <a16:creationId xmlns:a16="http://schemas.microsoft.com/office/drawing/2014/main" id="{032C00E9-0BB0-8D74-943A-00D5DF42E501}"/>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2792224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3E87B21F-6721-AC8B-6583-7AFD09E7412E}"/>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3" name="Substituent subsol 2">
            <a:extLst>
              <a:ext uri="{FF2B5EF4-FFF2-40B4-BE49-F238E27FC236}">
                <a16:creationId xmlns:a16="http://schemas.microsoft.com/office/drawing/2014/main" id="{F51A37D3-B288-ACE8-18B0-CEC555D9DB1C}"/>
              </a:ext>
            </a:extLst>
          </p:cNvPr>
          <p:cNvSpPr>
            <a:spLocks noGrp="1"/>
          </p:cNvSpPr>
          <p:nvPr>
            <p:ph type="ftr" sz="quarter" idx="11"/>
          </p:nvPr>
        </p:nvSpPr>
        <p:spPr/>
        <p:txBody>
          <a:bodyPr/>
          <a:lstStyle/>
          <a:p>
            <a:endParaRPr lang="en-US"/>
          </a:p>
        </p:txBody>
      </p:sp>
      <p:sp>
        <p:nvSpPr>
          <p:cNvPr id="4" name="Substituent număr diapozitiv 3">
            <a:extLst>
              <a:ext uri="{FF2B5EF4-FFF2-40B4-BE49-F238E27FC236}">
                <a16:creationId xmlns:a16="http://schemas.microsoft.com/office/drawing/2014/main" id="{494D258A-2FDB-312F-EE46-CC553B9E01FF}"/>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618316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77ACAED-74A3-E5BC-32CB-1D45B7AF7352}"/>
              </a:ext>
            </a:extLst>
          </p:cNvPr>
          <p:cNvSpPr>
            <a:spLocks noGrp="1"/>
          </p:cNvSpPr>
          <p:nvPr>
            <p:ph type="title"/>
          </p:nvPr>
        </p:nvSpPr>
        <p:spPr>
          <a:xfrm>
            <a:off x="629841" y="457200"/>
            <a:ext cx="2949178" cy="1600200"/>
          </a:xfrm>
        </p:spPr>
        <p:txBody>
          <a:bodyPr anchor="b"/>
          <a:lstStyle>
            <a:lvl1pPr>
              <a:defRPr sz="2400"/>
            </a:lvl1pPr>
          </a:lstStyle>
          <a:p>
            <a:r>
              <a:rPr lang="ro-RO"/>
              <a:t>Faceți clic pentru a edita stilul de titlu coordonator</a:t>
            </a:r>
          </a:p>
        </p:txBody>
      </p:sp>
      <p:sp>
        <p:nvSpPr>
          <p:cNvPr id="3" name="Substituent conținut 2">
            <a:extLst>
              <a:ext uri="{FF2B5EF4-FFF2-40B4-BE49-F238E27FC236}">
                <a16:creationId xmlns:a16="http://schemas.microsoft.com/office/drawing/2014/main" id="{27FAFB93-EC90-47E2-8E75-CA2EF5C5455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a:extLst>
              <a:ext uri="{FF2B5EF4-FFF2-40B4-BE49-F238E27FC236}">
                <a16:creationId xmlns:a16="http://schemas.microsoft.com/office/drawing/2014/main" id="{29B7107B-5032-D603-A00A-56138D0C421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CC29AB02-18D4-469F-5711-BBCC4F35A0E6}"/>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6" name="Substituent subsol 5">
            <a:extLst>
              <a:ext uri="{FF2B5EF4-FFF2-40B4-BE49-F238E27FC236}">
                <a16:creationId xmlns:a16="http://schemas.microsoft.com/office/drawing/2014/main" id="{7B125412-CFA0-6EDF-B70F-272F14B6964A}"/>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5154D831-5B04-6ABE-84E0-7001F9F05BB0}"/>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155131839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95077EB-D9E9-24E4-9035-1DDE8207704A}"/>
              </a:ext>
            </a:extLst>
          </p:cNvPr>
          <p:cNvSpPr>
            <a:spLocks noGrp="1"/>
          </p:cNvSpPr>
          <p:nvPr>
            <p:ph type="title"/>
          </p:nvPr>
        </p:nvSpPr>
        <p:spPr>
          <a:xfrm>
            <a:off x="629841" y="457200"/>
            <a:ext cx="2949178" cy="1600200"/>
          </a:xfrm>
        </p:spPr>
        <p:txBody>
          <a:bodyPr anchor="b"/>
          <a:lstStyle>
            <a:lvl1pPr>
              <a:defRPr sz="2400"/>
            </a:lvl1pPr>
          </a:lstStyle>
          <a:p>
            <a:r>
              <a:rPr lang="ro-RO"/>
              <a:t>Faceți clic pentru a edita stilul de titlu coordonator</a:t>
            </a:r>
          </a:p>
        </p:txBody>
      </p:sp>
      <p:sp>
        <p:nvSpPr>
          <p:cNvPr id="3" name="Substituent imagine 2">
            <a:extLst>
              <a:ext uri="{FF2B5EF4-FFF2-40B4-BE49-F238E27FC236}">
                <a16:creationId xmlns:a16="http://schemas.microsoft.com/office/drawing/2014/main" id="{3339097B-3C1E-B387-EF50-ED40403732F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o-RO"/>
          </a:p>
        </p:txBody>
      </p:sp>
      <p:sp>
        <p:nvSpPr>
          <p:cNvPr id="4" name="Substituent text 3">
            <a:extLst>
              <a:ext uri="{FF2B5EF4-FFF2-40B4-BE49-F238E27FC236}">
                <a16:creationId xmlns:a16="http://schemas.microsoft.com/office/drawing/2014/main" id="{7743D2FD-2EC8-81BA-41C2-AB86F283496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FB5A0CC8-FACE-9076-05EB-C1B9D69DB601}"/>
              </a:ext>
            </a:extLst>
          </p:cNvPr>
          <p:cNvSpPr>
            <a:spLocks noGrp="1"/>
          </p:cNvSpPr>
          <p:nvPr>
            <p:ph type="dt" sz="half" idx="10"/>
          </p:nvPr>
        </p:nvSpPr>
        <p:spPr/>
        <p:txBody>
          <a:bodyPr/>
          <a:lstStyle/>
          <a:p>
            <a:fld id="{69E7B2AD-34D6-4093-8772-DC8079B6D005}" type="datetimeFigureOut">
              <a:rPr lang="en-US" smtClean="0"/>
              <a:pPr/>
              <a:t>5/26/25</a:t>
            </a:fld>
            <a:endParaRPr lang="en-US"/>
          </a:p>
        </p:txBody>
      </p:sp>
      <p:sp>
        <p:nvSpPr>
          <p:cNvPr id="6" name="Substituent subsol 5">
            <a:extLst>
              <a:ext uri="{FF2B5EF4-FFF2-40B4-BE49-F238E27FC236}">
                <a16:creationId xmlns:a16="http://schemas.microsoft.com/office/drawing/2014/main" id="{C0A0EC17-BFB0-0A7D-93D4-166D99D54805}"/>
              </a:ext>
            </a:extLst>
          </p:cNvPr>
          <p:cNvSpPr>
            <a:spLocks noGrp="1"/>
          </p:cNvSpPr>
          <p:nvPr>
            <p:ph type="ftr" sz="quarter" idx="11"/>
          </p:nvPr>
        </p:nvSpPr>
        <p:spPr/>
        <p:txBody>
          <a:bodyPr/>
          <a:lstStyle/>
          <a:p>
            <a:endParaRPr lang="en-US" dirty="0"/>
          </a:p>
        </p:txBody>
      </p:sp>
      <p:sp>
        <p:nvSpPr>
          <p:cNvPr id="7" name="Substituent număr diapozitiv 6">
            <a:extLst>
              <a:ext uri="{FF2B5EF4-FFF2-40B4-BE49-F238E27FC236}">
                <a16:creationId xmlns:a16="http://schemas.microsoft.com/office/drawing/2014/main" id="{5359F51B-CD86-8FCE-0F47-7BF4871430DF}"/>
              </a:ext>
            </a:extLst>
          </p:cNvPr>
          <p:cNvSpPr>
            <a:spLocks noGrp="1"/>
          </p:cNvSpPr>
          <p:nvPr>
            <p:ph type="sldNum" sz="quarter" idx="12"/>
          </p:nvPr>
        </p:nvSpPr>
        <p:spPr/>
        <p:txBody>
          <a:bodyPr/>
          <a:lstStyle/>
          <a:p>
            <a:fld id="{1E923D44-A265-4C35-B3D9-34A1C005FE0F}" type="slidenum">
              <a:rPr lang="en-US" smtClean="0"/>
              <a:pPr/>
              <a:t>‹#›</a:t>
            </a:fld>
            <a:endParaRPr lang="en-US"/>
          </a:p>
        </p:txBody>
      </p:sp>
    </p:spTree>
    <p:extLst>
      <p:ext uri="{BB962C8B-B14F-4D97-AF65-F5344CB8AC3E}">
        <p14:creationId xmlns:p14="http://schemas.microsoft.com/office/powerpoint/2010/main" val="1754190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1B2AE1DE-B1ED-F1A8-D03B-68B45D9F371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o-RO"/>
              <a:t>Faceți clic pentru a edita stilul de titlu coordonator</a:t>
            </a:r>
          </a:p>
        </p:txBody>
      </p:sp>
      <p:sp>
        <p:nvSpPr>
          <p:cNvPr id="3" name="Substituent text 2">
            <a:extLst>
              <a:ext uri="{FF2B5EF4-FFF2-40B4-BE49-F238E27FC236}">
                <a16:creationId xmlns:a16="http://schemas.microsoft.com/office/drawing/2014/main" id="{AB4E1A31-3D75-2AD6-A2F8-429999C3EC4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dată 3">
            <a:extLst>
              <a:ext uri="{FF2B5EF4-FFF2-40B4-BE49-F238E27FC236}">
                <a16:creationId xmlns:a16="http://schemas.microsoft.com/office/drawing/2014/main" id="{FB9389F8-C59F-8D25-E2D0-71607109394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9E7B2AD-34D6-4093-8772-DC8079B6D005}" type="datetimeFigureOut">
              <a:rPr lang="en-US" smtClean="0"/>
              <a:pPr/>
              <a:t>5/26/25</a:t>
            </a:fld>
            <a:endParaRPr lang="en-US"/>
          </a:p>
        </p:txBody>
      </p:sp>
      <p:sp>
        <p:nvSpPr>
          <p:cNvPr id="5" name="Substituent subsol 4">
            <a:extLst>
              <a:ext uri="{FF2B5EF4-FFF2-40B4-BE49-F238E27FC236}">
                <a16:creationId xmlns:a16="http://schemas.microsoft.com/office/drawing/2014/main" id="{BE72F511-564F-86F9-0B2B-AB78E6A9DFC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ubstituent număr diapozitiv 5">
            <a:extLst>
              <a:ext uri="{FF2B5EF4-FFF2-40B4-BE49-F238E27FC236}">
                <a16:creationId xmlns:a16="http://schemas.microsoft.com/office/drawing/2014/main" id="{3307EB28-9FCB-38A0-1FCE-16E1DFE47FF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923D44-A265-4C35-B3D9-34A1C005FE0F}" type="slidenum">
              <a:rPr lang="en-US" smtClean="0"/>
              <a:pPr/>
              <a:t>‹#›</a:t>
            </a:fld>
            <a:endParaRPr lang="en-US"/>
          </a:p>
        </p:txBody>
      </p:sp>
    </p:spTree>
    <p:extLst>
      <p:ext uri="{BB962C8B-B14F-4D97-AF65-F5344CB8AC3E}">
        <p14:creationId xmlns:p14="http://schemas.microsoft.com/office/powerpoint/2010/main" val="2262481394"/>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o-R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ctiveyourope.ro/"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facebook.com/GAIAGreenAwareness/" TargetMode="Externa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0.jpe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facebook.com/asociatiactiveyourope" TargetMode="External"/><Relationship Id="rId2" Type="http://schemas.openxmlformats.org/officeDocument/2006/relationships/hyperlink" Target="https://www.activeyourope.ro/" TargetMode="Externa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hyperlink" Target="https://www.instagram.com/asociatia_active_yourop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activeyourope.ro/cursuri/" TargetMode="Externa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activeyourope.ro/proiecte-asociatie/acreditare-erasmus-2023-2027/"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89984"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u 1">
            <a:extLst>
              <a:ext uri="{FF2B5EF4-FFF2-40B4-BE49-F238E27FC236}">
                <a16:creationId xmlns:a16="http://schemas.microsoft.com/office/drawing/2014/main" id="{2857766A-9CC3-04FA-3A43-EB1DEF582789}"/>
              </a:ext>
            </a:extLst>
          </p:cNvPr>
          <p:cNvSpPr>
            <a:spLocks noGrp="1"/>
          </p:cNvSpPr>
          <p:nvPr>
            <p:ph type="ctrTitle"/>
          </p:nvPr>
        </p:nvSpPr>
        <p:spPr>
          <a:xfrm>
            <a:off x="0" y="708220"/>
            <a:ext cx="5348998" cy="2835752"/>
          </a:xfrm>
        </p:spPr>
        <p:txBody>
          <a:bodyPr vert="horz" lIns="91440" tIns="45720" rIns="91440" bIns="45720" rtlCol="0" anchor="b">
            <a:normAutofit fontScale="90000"/>
          </a:bodyPr>
          <a:lstStyle/>
          <a:p>
            <a:pPr defTabSz="914400"/>
            <a:br>
              <a:rPr lang="en-US" sz="5700" b="1" cap="all" baseline="0" dirty="0">
                <a:solidFill>
                  <a:srgbClr val="FFFFFF"/>
                </a:solidFill>
                <a:latin typeface="Algerian" panose="04020705040A02060702" pitchFamily="82" charset="0"/>
              </a:rPr>
            </a:br>
            <a:r>
              <a:rPr lang="en-US" sz="5700" b="1" cap="all" baseline="0" dirty="0">
                <a:solidFill>
                  <a:srgbClr val="FFFFFF"/>
                </a:solidFill>
                <a:latin typeface="Algerian" panose="04020705040A02060702" pitchFamily="82" charset="0"/>
              </a:rPr>
              <a:t> active </a:t>
            </a:r>
            <a:r>
              <a:rPr lang="en-US" sz="5700" b="1" cap="all" baseline="0" dirty="0" err="1">
                <a:solidFill>
                  <a:srgbClr val="FFFFFF"/>
                </a:solidFill>
                <a:latin typeface="Algerian" panose="04020705040A02060702" pitchFamily="82" charset="0"/>
              </a:rPr>
              <a:t>yourope</a:t>
            </a:r>
            <a:br>
              <a:rPr lang="en-US" sz="5700" b="1" cap="all" baseline="0" dirty="0">
                <a:solidFill>
                  <a:srgbClr val="FFFFFF"/>
                </a:solidFill>
                <a:latin typeface="Algerian" panose="04020705040A02060702" pitchFamily="82" charset="0"/>
              </a:rPr>
            </a:br>
            <a:r>
              <a:rPr lang="en-US" sz="5700" b="1" cap="all" baseline="0" dirty="0">
                <a:solidFill>
                  <a:srgbClr val="FFFFFF"/>
                </a:solidFill>
                <a:latin typeface="Algerian" panose="04020705040A02060702" pitchFamily="82" charset="0"/>
              </a:rPr>
              <a:t>ASSOCIATION</a:t>
            </a:r>
          </a:p>
        </p:txBody>
      </p:sp>
      <p:sp>
        <p:nvSpPr>
          <p:cNvPr id="3" name="Subtitlu 2">
            <a:extLst>
              <a:ext uri="{FF2B5EF4-FFF2-40B4-BE49-F238E27FC236}">
                <a16:creationId xmlns:a16="http://schemas.microsoft.com/office/drawing/2014/main" id="{D24FEF78-9548-2B81-8DCD-8DD329DB9AED}"/>
              </a:ext>
            </a:extLst>
          </p:cNvPr>
          <p:cNvSpPr>
            <a:spLocks noGrp="1"/>
          </p:cNvSpPr>
          <p:nvPr>
            <p:ph type="subTitle" idx="1"/>
          </p:nvPr>
        </p:nvSpPr>
        <p:spPr>
          <a:xfrm>
            <a:off x="310608" y="4393160"/>
            <a:ext cx="4909464" cy="1171080"/>
          </a:xfrm>
        </p:spPr>
        <p:txBody>
          <a:bodyPr vert="horz" lIns="91440" tIns="45720" rIns="91440" bIns="45720" rtlCol="0">
            <a:noAutofit/>
          </a:bodyPr>
          <a:lstStyle/>
          <a:p>
            <a:pPr defTabSz="914400">
              <a:spcBef>
                <a:spcPts val="1000"/>
              </a:spcBef>
            </a:pPr>
            <a:endParaRPr lang="en-US" sz="2800" b="1" dirty="0">
              <a:solidFill>
                <a:srgbClr val="FFFFFF"/>
              </a:solidFill>
              <a:effectLst/>
            </a:endParaRPr>
          </a:p>
          <a:p>
            <a:pPr defTabSz="914400">
              <a:spcBef>
                <a:spcPts val="1000"/>
              </a:spcBef>
            </a:pPr>
            <a:r>
              <a:rPr lang="en-US" sz="2800" b="1" dirty="0">
                <a:solidFill>
                  <a:srgbClr val="FFFFFF"/>
                </a:solidFill>
                <a:hlinkClick r:id="rId2"/>
              </a:rPr>
              <a:t>https://www.activeyourope.ro/</a:t>
            </a:r>
            <a:endParaRPr lang="en-US" sz="2800" b="1" dirty="0">
              <a:solidFill>
                <a:srgbClr val="FFFFFF"/>
              </a:solidFill>
            </a:endParaRPr>
          </a:p>
          <a:p>
            <a:pPr defTabSz="914400">
              <a:spcBef>
                <a:spcPts val="1000"/>
              </a:spcBef>
            </a:pPr>
            <a:endParaRPr lang="en-US" sz="2800" b="1" dirty="0">
              <a:solidFill>
                <a:srgbClr val="FFFFFF"/>
              </a:solidFill>
            </a:endParaRPr>
          </a:p>
          <a:p>
            <a:pPr defTabSz="914400">
              <a:spcBef>
                <a:spcPts val="1000"/>
              </a:spcBef>
            </a:pPr>
            <a:r>
              <a:rPr lang="en-US" sz="2800" b="1" dirty="0">
                <a:solidFill>
                  <a:srgbClr val="FFFFFF"/>
                </a:solidFill>
                <a:effectLst/>
              </a:rPr>
              <a:t>Craiova, Romania</a:t>
            </a:r>
          </a:p>
        </p:txBody>
      </p:sp>
      <p:pic>
        <p:nvPicPr>
          <p:cNvPr id="10" name="Imagine 9">
            <a:extLst>
              <a:ext uri="{FF2B5EF4-FFF2-40B4-BE49-F238E27FC236}">
                <a16:creationId xmlns:a16="http://schemas.microsoft.com/office/drawing/2014/main" id="{6A7CABFD-F618-D3C6-61DF-C0A6A4D02897}"/>
              </a:ext>
            </a:extLst>
          </p:cNvPr>
          <p:cNvPicPr>
            <a:picLocks noChangeAspect="1"/>
          </p:cNvPicPr>
          <p:nvPr/>
        </p:nvPicPr>
        <p:blipFill rotWithShape="1">
          <a:blip r:embed="rId3">
            <a:extLst>
              <a:ext uri="{28A0092B-C50C-407E-A947-70E740481C1C}">
                <a14:useLocalDpi xmlns:a14="http://schemas.microsoft.com/office/drawing/2010/main" val="0"/>
              </a:ext>
            </a:extLst>
          </a:blip>
          <a:srcRect l="10518" t="28971" r="13873" b="34737"/>
          <a:stretch/>
        </p:blipFill>
        <p:spPr>
          <a:xfrm>
            <a:off x="5724128" y="980728"/>
            <a:ext cx="2948940" cy="1415478"/>
          </a:xfrm>
          <a:prstGeom prst="rect">
            <a:avLst/>
          </a:prstGeom>
        </p:spPr>
      </p:pic>
      <p:sp>
        <p:nvSpPr>
          <p:cNvPr id="29" name="sketch line">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106" y="4252192"/>
            <a:ext cx="3042412" cy="18288"/>
          </a:xfrm>
          <a:custGeom>
            <a:avLst/>
            <a:gdLst>
              <a:gd name="connsiteX0" fmla="*/ 0 w 3042412"/>
              <a:gd name="connsiteY0" fmla="*/ 0 h 18288"/>
              <a:gd name="connsiteX1" fmla="*/ 608482 w 3042412"/>
              <a:gd name="connsiteY1" fmla="*/ 0 h 18288"/>
              <a:gd name="connsiteX2" fmla="*/ 1216965 w 3042412"/>
              <a:gd name="connsiteY2" fmla="*/ 0 h 18288"/>
              <a:gd name="connsiteX3" fmla="*/ 1825447 w 3042412"/>
              <a:gd name="connsiteY3" fmla="*/ 0 h 18288"/>
              <a:gd name="connsiteX4" fmla="*/ 2373081 w 3042412"/>
              <a:gd name="connsiteY4" fmla="*/ 0 h 18288"/>
              <a:gd name="connsiteX5" fmla="*/ 3042412 w 3042412"/>
              <a:gd name="connsiteY5" fmla="*/ 0 h 18288"/>
              <a:gd name="connsiteX6" fmla="*/ 3042412 w 3042412"/>
              <a:gd name="connsiteY6" fmla="*/ 18288 h 18288"/>
              <a:gd name="connsiteX7" fmla="*/ 2494778 w 3042412"/>
              <a:gd name="connsiteY7" fmla="*/ 18288 h 18288"/>
              <a:gd name="connsiteX8" fmla="*/ 1977568 w 3042412"/>
              <a:gd name="connsiteY8" fmla="*/ 18288 h 18288"/>
              <a:gd name="connsiteX9" fmla="*/ 1369085 w 3042412"/>
              <a:gd name="connsiteY9" fmla="*/ 18288 h 18288"/>
              <a:gd name="connsiteX10" fmla="*/ 821451 w 3042412"/>
              <a:gd name="connsiteY10" fmla="*/ 18288 h 18288"/>
              <a:gd name="connsiteX11" fmla="*/ 0 w 3042412"/>
              <a:gd name="connsiteY11" fmla="*/ 18288 h 18288"/>
              <a:gd name="connsiteX12" fmla="*/ 0 w 3042412"/>
              <a:gd name="connsiteY12" fmla="*/ 0 h 18288"/>
              <a:gd name="connsiteX0" fmla="*/ 0 w 3042412"/>
              <a:gd name="connsiteY0" fmla="*/ 0 h 18288"/>
              <a:gd name="connsiteX1" fmla="*/ 547634 w 3042412"/>
              <a:gd name="connsiteY1" fmla="*/ 0 h 18288"/>
              <a:gd name="connsiteX2" fmla="*/ 1064844 w 3042412"/>
              <a:gd name="connsiteY2" fmla="*/ 0 h 18288"/>
              <a:gd name="connsiteX3" fmla="*/ 1612478 w 3042412"/>
              <a:gd name="connsiteY3" fmla="*/ 0 h 18288"/>
              <a:gd name="connsiteX4" fmla="*/ 2220961 w 3042412"/>
              <a:gd name="connsiteY4" fmla="*/ 0 h 18288"/>
              <a:gd name="connsiteX5" fmla="*/ 3042412 w 3042412"/>
              <a:gd name="connsiteY5" fmla="*/ 0 h 18288"/>
              <a:gd name="connsiteX6" fmla="*/ 3042412 w 3042412"/>
              <a:gd name="connsiteY6" fmla="*/ 18288 h 18288"/>
              <a:gd name="connsiteX7" fmla="*/ 2433930 w 3042412"/>
              <a:gd name="connsiteY7" fmla="*/ 18288 h 18288"/>
              <a:gd name="connsiteX8" fmla="*/ 1764599 w 3042412"/>
              <a:gd name="connsiteY8" fmla="*/ 18288 h 18288"/>
              <a:gd name="connsiteX9" fmla="*/ 1247389 w 3042412"/>
              <a:gd name="connsiteY9" fmla="*/ 18288 h 18288"/>
              <a:gd name="connsiteX10" fmla="*/ 578058 w 3042412"/>
              <a:gd name="connsiteY10" fmla="*/ 18288 h 18288"/>
              <a:gd name="connsiteX11" fmla="*/ 0 w 3042412"/>
              <a:gd name="connsiteY11" fmla="*/ 18288 h 18288"/>
              <a:gd name="connsiteX12" fmla="*/ 0 w 304241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2412" h="18288" fill="none" extrusionOk="0">
                <a:moveTo>
                  <a:pt x="0" y="0"/>
                </a:moveTo>
                <a:cubicBezTo>
                  <a:pt x="241527" y="1934"/>
                  <a:pt x="312357" y="-25541"/>
                  <a:pt x="608482" y="0"/>
                </a:cubicBezTo>
                <a:cubicBezTo>
                  <a:pt x="905825" y="26755"/>
                  <a:pt x="942048" y="23771"/>
                  <a:pt x="1216965" y="0"/>
                </a:cubicBezTo>
                <a:cubicBezTo>
                  <a:pt x="1478453" y="-59231"/>
                  <a:pt x="1664162" y="8588"/>
                  <a:pt x="1825447" y="0"/>
                </a:cubicBezTo>
                <a:cubicBezTo>
                  <a:pt x="1988078" y="-33898"/>
                  <a:pt x="2137561" y="9222"/>
                  <a:pt x="2373081" y="0"/>
                </a:cubicBezTo>
                <a:cubicBezTo>
                  <a:pt x="2586708" y="28336"/>
                  <a:pt x="2815076" y="-64836"/>
                  <a:pt x="3042412" y="0"/>
                </a:cubicBezTo>
                <a:cubicBezTo>
                  <a:pt x="3042378" y="4844"/>
                  <a:pt x="3042002" y="11009"/>
                  <a:pt x="3042412" y="18288"/>
                </a:cubicBezTo>
                <a:cubicBezTo>
                  <a:pt x="2911904" y="16374"/>
                  <a:pt x="2661250" y="-38049"/>
                  <a:pt x="2494778" y="18288"/>
                </a:cubicBezTo>
                <a:cubicBezTo>
                  <a:pt x="2307404" y="32907"/>
                  <a:pt x="2098663" y="30051"/>
                  <a:pt x="1977568" y="18288"/>
                </a:cubicBezTo>
                <a:cubicBezTo>
                  <a:pt x="1870622" y="-9869"/>
                  <a:pt x="1546198" y="30007"/>
                  <a:pt x="1369085" y="18288"/>
                </a:cubicBezTo>
                <a:cubicBezTo>
                  <a:pt x="1212400" y="-20955"/>
                  <a:pt x="1052388" y="6064"/>
                  <a:pt x="821451" y="18288"/>
                </a:cubicBezTo>
                <a:cubicBezTo>
                  <a:pt x="599490" y="17953"/>
                  <a:pt x="163903" y="63790"/>
                  <a:pt x="0" y="18288"/>
                </a:cubicBezTo>
                <a:cubicBezTo>
                  <a:pt x="-649" y="11698"/>
                  <a:pt x="663" y="5413"/>
                  <a:pt x="0" y="0"/>
                </a:cubicBezTo>
                <a:close/>
              </a:path>
              <a:path w="3042412" h="18288" stroke="0" extrusionOk="0">
                <a:moveTo>
                  <a:pt x="0" y="0"/>
                </a:moveTo>
                <a:cubicBezTo>
                  <a:pt x="245586" y="-7794"/>
                  <a:pt x="305354" y="-17085"/>
                  <a:pt x="547634" y="0"/>
                </a:cubicBezTo>
                <a:cubicBezTo>
                  <a:pt x="792151" y="22754"/>
                  <a:pt x="862568" y="-6918"/>
                  <a:pt x="1064844" y="0"/>
                </a:cubicBezTo>
                <a:cubicBezTo>
                  <a:pt x="1287782" y="14358"/>
                  <a:pt x="1408399" y="22587"/>
                  <a:pt x="1612478" y="0"/>
                </a:cubicBezTo>
                <a:cubicBezTo>
                  <a:pt x="1806201" y="-7497"/>
                  <a:pt x="2001135" y="-14315"/>
                  <a:pt x="2220961" y="0"/>
                </a:cubicBezTo>
                <a:cubicBezTo>
                  <a:pt x="2478404" y="56174"/>
                  <a:pt x="2863949" y="-41485"/>
                  <a:pt x="3042412" y="0"/>
                </a:cubicBezTo>
                <a:cubicBezTo>
                  <a:pt x="3041887" y="5049"/>
                  <a:pt x="3042605" y="12044"/>
                  <a:pt x="3042412" y="18288"/>
                </a:cubicBezTo>
                <a:cubicBezTo>
                  <a:pt x="2898261" y="22698"/>
                  <a:pt x="2711835" y="-4312"/>
                  <a:pt x="2433930" y="18288"/>
                </a:cubicBezTo>
                <a:cubicBezTo>
                  <a:pt x="2161458" y="45802"/>
                  <a:pt x="1964714" y="57508"/>
                  <a:pt x="1764599" y="18288"/>
                </a:cubicBezTo>
                <a:cubicBezTo>
                  <a:pt x="1552072" y="-5458"/>
                  <a:pt x="1481649" y="6173"/>
                  <a:pt x="1247389" y="18288"/>
                </a:cubicBezTo>
                <a:cubicBezTo>
                  <a:pt x="1065494" y="13144"/>
                  <a:pt x="864941" y="37672"/>
                  <a:pt x="578058" y="18288"/>
                </a:cubicBezTo>
                <a:cubicBezTo>
                  <a:pt x="292954" y="5041"/>
                  <a:pt x="152988" y="18121"/>
                  <a:pt x="0" y="18288"/>
                </a:cubicBezTo>
                <a:cubicBezTo>
                  <a:pt x="-39" y="12511"/>
                  <a:pt x="-381" y="8039"/>
                  <a:pt x="0" y="0"/>
                </a:cubicBezTo>
                <a:close/>
              </a:path>
              <a:path w="3042412" h="18288" fill="none" stroke="0" extrusionOk="0">
                <a:moveTo>
                  <a:pt x="0" y="0"/>
                </a:moveTo>
                <a:cubicBezTo>
                  <a:pt x="235158" y="5862"/>
                  <a:pt x="308044" y="-31950"/>
                  <a:pt x="608482" y="0"/>
                </a:cubicBezTo>
                <a:cubicBezTo>
                  <a:pt x="902629" y="27860"/>
                  <a:pt x="934292" y="30978"/>
                  <a:pt x="1216965" y="0"/>
                </a:cubicBezTo>
                <a:cubicBezTo>
                  <a:pt x="1510808" y="-36562"/>
                  <a:pt x="1634425" y="34680"/>
                  <a:pt x="1825447" y="0"/>
                </a:cubicBezTo>
                <a:cubicBezTo>
                  <a:pt x="1997408" y="-14401"/>
                  <a:pt x="2165611" y="21191"/>
                  <a:pt x="2373081" y="0"/>
                </a:cubicBezTo>
                <a:cubicBezTo>
                  <a:pt x="2621557" y="-225"/>
                  <a:pt x="2827861" y="-55622"/>
                  <a:pt x="3042412" y="0"/>
                </a:cubicBezTo>
                <a:cubicBezTo>
                  <a:pt x="3042726" y="4158"/>
                  <a:pt x="3041433" y="12539"/>
                  <a:pt x="3042412" y="18288"/>
                </a:cubicBezTo>
                <a:cubicBezTo>
                  <a:pt x="2956012" y="48012"/>
                  <a:pt x="2647692" y="-10464"/>
                  <a:pt x="2494778" y="18288"/>
                </a:cubicBezTo>
                <a:cubicBezTo>
                  <a:pt x="2306192" y="30912"/>
                  <a:pt x="2106948" y="29535"/>
                  <a:pt x="1977568" y="18288"/>
                </a:cubicBezTo>
                <a:cubicBezTo>
                  <a:pt x="1853031" y="-3851"/>
                  <a:pt x="1540302" y="30019"/>
                  <a:pt x="1369085" y="18288"/>
                </a:cubicBezTo>
                <a:cubicBezTo>
                  <a:pt x="1191765" y="-2739"/>
                  <a:pt x="1065499" y="-6890"/>
                  <a:pt x="821451" y="18288"/>
                </a:cubicBezTo>
                <a:cubicBezTo>
                  <a:pt x="599984" y="42417"/>
                  <a:pt x="179854" y="44896"/>
                  <a:pt x="0" y="18288"/>
                </a:cubicBezTo>
                <a:cubicBezTo>
                  <a:pt x="20" y="11469"/>
                  <a:pt x="-29" y="5154"/>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custGeom>
                    <a:avLst/>
                    <a:gdLst>
                      <a:gd name="connsiteX0" fmla="*/ 0 w 3042412"/>
                      <a:gd name="connsiteY0" fmla="*/ 0 h 18288"/>
                      <a:gd name="connsiteX1" fmla="*/ 608482 w 3042412"/>
                      <a:gd name="connsiteY1" fmla="*/ 0 h 18288"/>
                      <a:gd name="connsiteX2" fmla="*/ 1216965 w 3042412"/>
                      <a:gd name="connsiteY2" fmla="*/ 0 h 18288"/>
                      <a:gd name="connsiteX3" fmla="*/ 1825447 w 3042412"/>
                      <a:gd name="connsiteY3" fmla="*/ 0 h 18288"/>
                      <a:gd name="connsiteX4" fmla="*/ 2373081 w 3042412"/>
                      <a:gd name="connsiteY4" fmla="*/ 0 h 18288"/>
                      <a:gd name="connsiteX5" fmla="*/ 3042412 w 3042412"/>
                      <a:gd name="connsiteY5" fmla="*/ 0 h 18288"/>
                      <a:gd name="connsiteX6" fmla="*/ 3042412 w 3042412"/>
                      <a:gd name="connsiteY6" fmla="*/ 18288 h 18288"/>
                      <a:gd name="connsiteX7" fmla="*/ 2494778 w 3042412"/>
                      <a:gd name="connsiteY7" fmla="*/ 18288 h 18288"/>
                      <a:gd name="connsiteX8" fmla="*/ 1977568 w 3042412"/>
                      <a:gd name="connsiteY8" fmla="*/ 18288 h 18288"/>
                      <a:gd name="connsiteX9" fmla="*/ 1369085 w 3042412"/>
                      <a:gd name="connsiteY9" fmla="*/ 18288 h 18288"/>
                      <a:gd name="connsiteX10" fmla="*/ 821451 w 3042412"/>
                      <a:gd name="connsiteY10" fmla="*/ 18288 h 18288"/>
                      <a:gd name="connsiteX11" fmla="*/ 0 w 3042412"/>
                      <a:gd name="connsiteY11" fmla="*/ 18288 h 18288"/>
                      <a:gd name="connsiteX12" fmla="*/ 0 w 304241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2412" h="18288" fill="none" extrusionOk="0">
                        <a:moveTo>
                          <a:pt x="0" y="0"/>
                        </a:moveTo>
                        <a:cubicBezTo>
                          <a:pt x="247021" y="406"/>
                          <a:pt x="311375" y="-28103"/>
                          <a:pt x="608482" y="0"/>
                        </a:cubicBezTo>
                        <a:cubicBezTo>
                          <a:pt x="905589" y="28103"/>
                          <a:pt x="941513" y="26984"/>
                          <a:pt x="1216965" y="0"/>
                        </a:cubicBezTo>
                        <a:cubicBezTo>
                          <a:pt x="1492417" y="-26984"/>
                          <a:pt x="1661512" y="20769"/>
                          <a:pt x="1825447" y="0"/>
                        </a:cubicBezTo>
                        <a:cubicBezTo>
                          <a:pt x="1989382" y="-20769"/>
                          <a:pt x="2140981" y="8352"/>
                          <a:pt x="2373081" y="0"/>
                        </a:cubicBezTo>
                        <a:cubicBezTo>
                          <a:pt x="2605181" y="-8352"/>
                          <a:pt x="2830372" y="-14633"/>
                          <a:pt x="3042412" y="0"/>
                        </a:cubicBezTo>
                        <a:cubicBezTo>
                          <a:pt x="3042854" y="4516"/>
                          <a:pt x="3041585" y="12266"/>
                          <a:pt x="3042412" y="18288"/>
                        </a:cubicBezTo>
                        <a:cubicBezTo>
                          <a:pt x="2922119" y="39475"/>
                          <a:pt x="2679586" y="-798"/>
                          <a:pt x="2494778" y="18288"/>
                        </a:cubicBezTo>
                        <a:cubicBezTo>
                          <a:pt x="2309970" y="37374"/>
                          <a:pt x="2104493" y="36554"/>
                          <a:pt x="1977568" y="18288"/>
                        </a:cubicBezTo>
                        <a:cubicBezTo>
                          <a:pt x="1850643" y="23"/>
                          <a:pt x="1545734" y="34278"/>
                          <a:pt x="1369085" y="18288"/>
                        </a:cubicBezTo>
                        <a:cubicBezTo>
                          <a:pt x="1192436" y="2298"/>
                          <a:pt x="1048764" y="-2260"/>
                          <a:pt x="821451" y="18288"/>
                        </a:cubicBezTo>
                        <a:cubicBezTo>
                          <a:pt x="594138" y="38836"/>
                          <a:pt x="213550" y="54130"/>
                          <a:pt x="0" y="18288"/>
                        </a:cubicBezTo>
                        <a:cubicBezTo>
                          <a:pt x="-306" y="11477"/>
                          <a:pt x="485" y="4355"/>
                          <a:pt x="0" y="0"/>
                        </a:cubicBezTo>
                        <a:close/>
                      </a:path>
                      <a:path w="3042412" h="18288" stroke="0" extrusionOk="0">
                        <a:moveTo>
                          <a:pt x="0" y="0"/>
                        </a:moveTo>
                        <a:cubicBezTo>
                          <a:pt x="254249" y="43"/>
                          <a:pt x="299528" y="-14916"/>
                          <a:pt x="547634" y="0"/>
                        </a:cubicBezTo>
                        <a:cubicBezTo>
                          <a:pt x="795740" y="14916"/>
                          <a:pt x="855495" y="-10692"/>
                          <a:pt x="1064844" y="0"/>
                        </a:cubicBezTo>
                        <a:cubicBezTo>
                          <a:pt x="1274193" y="10692"/>
                          <a:pt x="1405125" y="19931"/>
                          <a:pt x="1612478" y="0"/>
                        </a:cubicBezTo>
                        <a:cubicBezTo>
                          <a:pt x="1819831" y="-19931"/>
                          <a:pt x="1987615" y="-25056"/>
                          <a:pt x="2220961" y="0"/>
                        </a:cubicBezTo>
                        <a:cubicBezTo>
                          <a:pt x="2454307" y="25056"/>
                          <a:pt x="2867952" y="-30598"/>
                          <a:pt x="3042412" y="0"/>
                        </a:cubicBezTo>
                        <a:cubicBezTo>
                          <a:pt x="3042989" y="4624"/>
                          <a:pt x="3043231" y="11191"/>
                          <a:pt x="3042412" y="18288"/>
                        </a:cubicBezTo>
                        <a:cubicBezTo>
                          <a:pt x="2909174" y="44498"/>
                          <a:pt x="2715419" y="-8999"/>
                          <a:pt x="2433930" y="18288"/>
                        </a:cubicBezTo>
                        <a:cubicBezTo>
                          <a:pt x="2152441" y="45575"/>
                          <a:pt x="1986593" y="28277"/>
                          <a:pt x="1764599" y="18288"/>
                        </a:cubicBezTo>
                        <a:cubicBezTo>
                          <a:pt x="1542605" y="8299"/>
                          <a:pt x="1467397" y="18704"/>
                          <a:pt x="1247389" y="18288"/>
                        </a:cubicBezTo>
                        <a:cubicBezTo>
                          <a:pt x="1027381" y="17873"/>
                          <a:pt x="870240" y="28275"/>
                          <a:pt x="578058" y="18288"/>
                        </a:cubicBezTo>
                        <a:cubicBezTo>
                          <a:pt x="285876" y="8301"/>
                          <a:pt x="157187" y="20360"/>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ine 2" descr="EU flag-Erasmus+_vect_POS.jpg">
            <a:extLst>
              <a:ext uri="{FF2B5EF4-FFF2-40B4-BE49-F238E27FC236}">
                <a16:creationId xmlns:a16="http://schemas.microsoft.com/office/drawing/2014/main" id="{3FF48BEF-8A43-C131-2061-BDE803A30653}"/>
              </a:ext>
            </a:extLst>
          </p:cNvPr>
          <p:cNvPicPr/>
          <p:nvPr/>
        </p:nvPicPr>
        <p:blipFill>
          <a:blip r:embed="rId4" cstate="print"/>
          <a:stretch>
            <a:fillRect/>
          </a:stretch>
        </p:blipFill>
        <p:spPr bwMode="auto">
          <a:xfrm>
            <a:off x="5884452" y="4415022"/>
            <a:ext cx="2948940" cy="840447"/>
          </a:xfrm>
          <a:prstGeom prst="rect">
            <a:avLst/>
          </a:prstGeom>
          <a:noFill/>
        </p:spPr>
      </p:pic>
    </p:spTree>
    <p:extLst>
      <p:ext uri="{BB962C8B-B14F-4D97-AF65-F5344CB8AC3E}">
        <p14:creationId xmlns:p14="http://schemas.microsoft.com/office/powerpoint/2010/main" val="2148413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u 1">
            <a:extLst>
              <a:ext uri="{FF2B5EF4-FFF2-40B4-BE49-F238E27FC236}">
                <a16:creationId xmlns:a16="http://schemas.microsoft.com/office/drawing/2014/main" id="{285A54EF-DDEB-8C8C-7C4B-C911F3508881}"/>
              </a:ext>
            </a:extLst>
          </p:cNvPr>
          <p:cNvSpPr>
            <a:spLocks noGrp="1"/>
          </p:cNvSpPr>
          <p:nvPr>
            <p:ph type="title"/>
          </p:nvPr>
        </p:nvSpPr>
        <p:spPr>
          <a:xfrm>
            <a:off x="685800" y="484189"/>
            <a:ext cx="3238128" cy="483966"/>
          </a:xfrm>
        </p:spPr>
        <p:txBody>
          <a:bodyPr vert="horz" lIns="91440" tIns="45720" rIns="91440" bIns="45720" rtlCol="0" anchor="ctr">
            <a:normAutofit fontScale="90000"/>
          </a:bodyPr>
          <a:lstStyle/>
          <a:p>
            <a:br>
              <a:rPr lang="en-US" sz="3400" dirty="0"/>
            </a:br>
            <a:r>
              <a:rPr lang="en-US" sz="3400" b="1" dirty="0"/>
              <a:t>Youth Field</a:t>
            </a:r>
            <a:br>
              <a:rPr lang="en-US" sz="3400" dirty="0"/>
            </a:br>
            <a:r>
              <a:rPr lang="en-US" sz="3400" dirty="0"/>
              <a:t> </a:t>
            </a:r>
          </a:p>
        </p:txBody>
      </p:sp>
      <p:pic>
        <p:nvPicPr>
          <p:cNvPr id="4" name="Imagine 2" descr="EU flag-Erasmus+_vect_POS.jpg">
            <a:extLst>
              <a:ext uri="{FF2B5EF4-FFF2-40B4-BE49-F238E27FC236}">
                <a16:creationId xmlns:a16="http://schemas.microsoft.com/office/drawing/2014/main" id="{FD3A6DB6-FB7F-E84D-B2ED-65E7CEBCAD04}"/>
              </a:ext>
            </a:extLst>
          </p:cNvPr>
          <p:cNvPicPr/>
          <p:nvPr/>
        </p:nvPicPr>
        <p:blipFill>
          <a:blip r:embed="rId2" cstate="print"/>
          <a:srcRect/>
          <a:stretch>
            <a:fillRect/>
          </a:stretch>
        </p:blipFill>
        <p:spPr bwMode="auto">
          <a:xfrm>
            <a:off x="6876256" y="188640"/>
            <a:ext cx="2073528" cy="779514"/>
          </a:xfrm>
          <a:prstGeom prst="rect">
            <a:avLst/>
          </a:prstGeom>
          <a:noFill/>
          <a:ln w="9525">
            <a:noFill/>
            <a:miter lim="800000"/>
            <a:headEnd/>
            <a:tailEnd/>
          </a:ln>
        </p:spPr>
      </p:pic>
      <p:pic>
        <p:nvPicPr>
          <p:cNvPr id="5" name="Picture 3">
            <a:extLst>
              <a:ext uri="{FF2B5EF4-FFF2-40B4-BE49-F238E27FC236}">
                <a16:creationId xmlns:a16="http://schemas.microsoft.com/office/drawing/2014/main" id="{F17A5408-0729-0784-58D2-DA829C05A0FC}"/>
              </a:ext>
            </a:extLst>
          </p:cNvPr>
          <p:cNvPicPr/>
          <p:nvPr/>
        </p:nvPicPr>
        <p:blipFill rotWithShape="1">
          <a:blip r:embed="rId3">
            <a:extLst>
              <a:ext uri="{28A0092B-C50C-407E-A947-70E740481C1C}">
                <a14:useLocalDpi xmlns:a14="http://schemas.microsoft.com/office/drawing/2010/main" val="0"/>
              </a:ext>
            </a:extLst>
          </a:blip>
          <a:srcRect l="22296" r="33015" b="2"/>
          <a:stretch/>
        </p:blipFill>
        <p:spPr bwMode="auto">
          <a:xfrm>
            <a:off x="662275" y="2348880"/>
            <a:ext cx="3816600" cy="3907158"/>
          </a:xfrm>
          <a:prstGeom prst="rect">
            <a:avLst/>
          </a:prstGeom>
          <a:noFill/>
        </p:spPr>
      </p:pic>
      <p:sp>
        <p:nvSpPr>
          <p:cNvPr id="6" name="CasetăText 5">
            <a:extLst>
              <a:ext uri="{FF2B5EF4-FFF2-40B4-BE49-F238E27FC236}">
                <a16:creationId xmlns:a16="http://schemas.microsoft.com/office/drawing/2014/main" id="{441624EB-7D62-ECC0-7950-64C6289F1F51}"/>
              </a:ext>
            </a:extLst>
          </p:cNvPr>
          <p:cNvSpPr txBox="1"/>
          <p:nvPr/>
        </p:nvSpPr>
        <p:spPr>
          <a:xfrm>
            <a:off x="592360" y="1066771"/>
            <a:ext cx="6294466" cy="1200329"/>
          </a:xfrm>
          <a:prstGeom prst="rect">
            <a:avLst/>
          </a:prstGeom>
          <a:noFill/>
        </p:spPr>
        <p:txBody>
          <a:bodyPr wrap="square">
            <a:spAutoFit/>
          </a:bodyPr>
          <a:lstStyle/>
          <a:p>
            <a:r>
              <a:rPr lang="en-US" sz="1800" b="1">
                <a:effectLst/>
                <a:latin typeface="Calibri" panose="020F0502020204030204" pitchFamily="34" charset="0"/>
                <a:ea typeface="Calibri" panose="020F0502020204030204" pitchFamily="34" charset="0"/>
              </a:rPr>
              <a:t>Social Entrepreurship for young NEETs”</a:t>
            </a:r>
          </a:p>
          <a:p>
            <a:r>
              <a:rPr lang="en-US" sz="1800" b="1">
                <a:effectLst/>
                <a:latin typeface="Calibri" panose="020F0502020204030204" pitchFamily="34" charset="0"/>
                <a:ea typeface="Calibri" panose="020F0502020204030204" pitchFamily="34" charset="0"/>
              </a:rPr>
              <a:t> Mobility of youth workers 2017-3-RO01-KA105-047092 </a:t>
            </a:r>
          </a:p>
          <a:p>
            <a:r>
              <a:rPr lang="en-US" sz="1800" b="1">
                <a:effectLst/>
                <a:latin typeface="Calibri" panose="020F0502020204030204" pitchFamily="34" charset="0"/>
                <a:ea typeface="Calibri" panose="020F0502020204030204" pitchFamily="34" charset="0"/>
              </a:rPr>
              <a:t>09th July — 16th July 2018 Craiova, Romania</a:t>
            </a:r>
          </a:p>
          <a:p>
            <a:endParaRPr lang="ro-RO" b="1" dirty="0"/>
          </a:p>
        </p:txBody>
      </p:sp>
      <p:sp>
        <p:nvSpPr>
          <p:cNvPr id="20" name="CasetăText 19">
            <a:extLst>
              <a:ext uri="{FF2B5EF4-FFF2-40B4-BE49-F238E27FC236}">
                <a16:creationId xmlns:a16="http://schemas.microsoft.com/office/drawing/2014/main" id="{C50C1B41-1B3D-6C89-3014-D6523AB1B98F}"/>
              </a:ext>
            </a:extLst>
          </p:cNvPr>
          <p:cNvSpPr txBox="1"/>
          <p:nvPr/>
        </p:nvSpPr>
        <p:spPr>
          <a:xfrm>
            <a:off x="4788024" y="2564904"/>
            <a:ext cx="3816600" cy="3139321"/>
          </a:xfrm>
          <a:prstGeom prst="rect">
            <a:avLst/>
          </a:prstGeom>
          <a:noFill/>
        </p:spPr>
        <p:txBody>
          <a:bodyPr wrap="square">
            <a:spAutoFit/>
          </a:bodyPr>
          <a:lstStyle/>
          <a:p>
            <a:pPr lvl="0" algn="just"/>
            <a:r>
              <a:rPr lang="en-US" sz="1800" dirty="0"/>
              <a:t>Improve the knowledge and skills of 36 participants to address the issue of youth unemployment among </a:t>
            </a:r>
            <a:r>
              <a:rPr lang="en-US" sz="1800" dirty="0" err="1"/>
              <a:t>Neets</a:t>
            </a:r>
            <a:r>
              <a:rPr lang="en-US" sz="1800" dirty="0"/>
              <a:t> persons to create a good environment of cooperation, creativity by sustaining social </a:t>
            </a:r>
            <a:r>
              <a:rPr lang="en-US" sz="1800" dirty="0" err="1"/>
              <a:t>bussines</a:t>
            </a:r>
            <a:r>
              <a:rPr lang="en-US" sz="1800" dirty="0"/>
              <a:t> by offering quality activities for young people to enable them to develop competence in social </a:t>
            </a:r>
            <a:r>
              <a:rPr lang="en-US" sz="1800" dirty="0" err="1"/>
              <a:t>entreprenueurship</a:t>
            </a:r>
            <a:r>
              <a:rPr lang="en-US" sz="1800" dirty="0"/>
              <a:t> </a:t>
            </a:r>
          </a:p>
        </p:txBody>
      </p:sp>
    </p:spTree>
    <p:extLst>
      <p:ext uri="{BB962C8B-B14F-4D97-AF65-F5344CB8AC3E}">
        <p14:creationId xmlns:p14="http://schemas.microsoft.com/office/powerpoint/2010/main" val="295458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3088" y="0"/>
            <a:ext cx="7177823"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4460997-1CEB-4D63-F12A-5CFF10ECE89A}"/>
              </a:ext>
            </a:extLst>
          </p:cNvPr>
          <p:cNvSpPr>
            <a:spLocks noGrp="1"/>
          </p:cNvSpPr>
          <p:nvPr>
            <p:ph type="title"/>
          </p:nvPr>
        </p:nvSpPr>
        <p:spPr>
          <a:xfrm>
            <a:off x="1919037" y="955309"/>
            <a:ext cx="5305926" cy="2898975"/>
          </a:xfrm>
        </p:spPr>
        <p:txBody>
          <a:bodyPr vert="horz" lIns="91440" tIns="45720" rIns="91440" bIns="45720" rtlCol="0" anchor="b">
            <a:normAutofit/>
          </a:bodyPr>
          <a:lstStyle/>
          <a:p>
            <a:pPr algn="ctr" defTabSz="914400"/>
            <a:r>
              <a:rPr lang="en-US" sz="5700" kern="1200">
                <a:solidFill>
                  <a:srgbClr val="FFFFFF"/>
                </a:solidFill>
                <a:latin typeface="+mj-lt"/>
                <a:ea typeface="+mj-ea"/>
                <a:cs typeface="+mj-cs"/>
              </a:rPr>
              <a:t>Other types of projects </a:t>
            </a:r>
          </a:p>
        </p:txBody>
      </p:sp>
      <p:sp>
        <p:nvSpPr>
          <p:cNvPr id="27"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0654" y="4173498"/>
            <a:ext cx="3182692" cy="18288"/>
          </a:xfrm>
          <a:custGeom>
            <a:avLst/>
            <a:gdLst>
              <a:gd name="connsiteX0" fmla="*/ 0 w 3182692"/>
              <a:gd name="connsiteY0" fmla="*/ 0 h 18288"/>
              <a:gd name="connsiteX1" fmla="*/ 604711 w 3182692"/>
              <a:gd name="connsiteY1" fmla="*/ 0 h 18288"/>
              <a:gd name="connsiteX2" fmla="*/ 1241250 w 3182692"/>
              <a:gd name="connsiteY2" fmla="*/ 0 h 18288"/>
              <a:gd name="connsiteX3" fmla="*/ 1909615 w 3182692"/>
              <a:gd name="connsiteY3" fmla="*/ 0 h 18288"/>
              <a:gd name="connsiteX4" fmla="*/ 2577981 w 3182692"/>
              <a:gd name="connsiteY4" fmla="*/ 0 h 18288"/>
              <a:gd name="connsiteX5" fmla="*/ 3182692 w 3182692"/>
              <a:gd name="connsiteY5" fmla="*/ 0 h 18288"/>
              <a:gd name="connsiteX6" fmla="*/ 3182692 w 3182692"/>
              <a:gd name="connsiteY6" fmla="*/ 18288 h 18288"/>
              <a:gd name="connsiteX7" fmla="*/ 2482500 w 3182692"/>
              <a:gd name="connsiteY7" fmla="*/ 18288 h 18288"/>
              <a:gd name="connsiteX8" fmla="*/ 1782308 w 3182692"/>
              <a:gd name="connsiteY8" fmla="*/ 18288 h 18288"/>
              <a:gd name="connsiteX9" fmla="*/ 1145769 w 3182692"/>
              <a:gd name="connsiteY9" fmla="*/ 18288 h 18288"/>
              <a:gd name="connsiteX10" fmla="*/ 0 w 3182692"/>
              <a:gd name="connsiteY10" fmla="*/ 18288 h 18288"/>
              <a:gd name="connsiteX11" fmla="*/ 0 w 3182692"/>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18288"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983" y="8157"/>
                  <a:pt x="3182279" y="12125"/>
                  <a:pt x="3182692" y="18288"/>
                </a:cubicBezTo>
                <a:cubicBezTo>
                  <a:pt x="2998421" y="21742"/>
                  <a:pt x="2675038" y="19014"/>
                  <a:pt x="2482500" y="18288"/>
                </a:cubicBezTo>
                <a:cubicBezTo>
                  <a:pt x="2289962" y="17562"/>
                  <a:pt x="1930644" y="6834"/>
                  <a:pt x="1782308" y="18288"/>
                </a:cubicBezTo>
                <a:cubicBezTo>
                  <a:pt x="1633972" y="29742"/>
                  <a:pt x="1287388" y="-1992"/>
                  <a:pt x="1145769" y="18288"/>
                </a:cubicBezTo>
                <a:cubicBezTo>
                  <a:pt x="1004150" y="38568"/>
                  <a:pt x="256377" y="-37438"/>
                  <a:pt x="0" y="18288"/>
                </a:cubicBezTo>
                <a:cubicBezTo>
                  <a:pt x="-46" y="12483"/>
                  <a:pt x="-203" y="6491"/>
                  <a:pt x="0" y="0"/>
                </a:cubicBezTo>
                <a:close/>
              </a:path>
              <a:path w="3182692" h="18288"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428" y="4493"/>
                  <a:pt x="3183076" y="9472"/>
                  <a:pt x="3182692" y="18288"/>
                </a:cubicBezTo>
                <a:cubicBezTo>
                  <a:pt x="3039109" y="-12701"/>
                  <a:pt x="2823860" y="13848"/>
                  <a:pt x="2546154" y="18288"/>
                </a:cubicBezTo>
                <a:cubicBezTo>
                  <a:pt x="2268448" y="22728"/>
                  <a:pt x="2098674" y="5291"/>
                  <a:pt x="1845961" y="18288"/>
                </a:cubicBezTo>
                <a:cubicBezTo>
                  <a:pt x="1593248" y="31285"/>
                  <a:pt x="1456743" y="27560"/>
                  <a:pt x="1304904" y="18288"/>
                </a:cubicBezTo>
                <a:cubicBezTo>
                  <a:pt x="1153065" y="9016"/>
                  <a:pt x="947204" y="11126"/>
                  <a:pt x="668365" y="18288"/>
                </a:cubicBezTo>
                <a:cubicBezTo>
                  <a:pt x="389526" y="25450"/>
                  <a:pt x="288244" y="-4628"/>
                  <a:pt x="0" y="18288"/>
                </a:cubicBezTo>
                <a:cubicBezTo>
                  <a:pt x="843" y="9577"/>
                  <a:pt x="371" y="690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75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76DDCF0-E58F-CC9F-5D1E-B3DD0701B9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012" y="692696"/>
            <a:ext cx="3717032" cy="37170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E153AE-C60A-3D85-DEC6-D0D2B5CEEAFC}"/>
              </a:ext>
            </a:extLst>
          </p:cNvPr>
          <p:cNvSpPr txBox="1"/>
          <p:nvPr/>
        </p:nvSpPr>
        <p:spPr>
          <a:xfrm>
            <a:off x="5135601" y="502433"/>
            <a:ext cx="3396839" cy="5740033"/>
          </a:xfrm>
          <a:prstGeom prst="rect">
            <a:avLst/>
          </a:prstGeom>
          <a:noFill/>
        </p:spPr>
        <p:txBody>
          <a:bodyPr wrap="square">
            <a:spAutoFit/>
          </a:bodyPr>
          <a:lstStyle/>
          <a:p>
            <a:pPr algn="just">
              <a:spcAft>
                <a:spcPts val="1500"/>
              </a:spcAft>
            </a:pPr>
            <a:r>
              <a:rPr lang="en-GB" dirty="0"/>
              <a:t>The project is primarily aimed at young people from Dolj County through their active involvement in the fight for environmental protection, but also at all citizens who wish to join our effort.</a:t>
            </a:r>
            <a:endParaRPr lang="en-GB" b="0" i="0" dirty="0">
              <a:solidFill>
                <a:srgbClr val="464646"/>
              </a:solidFill>
              <a:effectLst/>
              <a:latin typeface="Plus Jakarta Sans"/>
            </a:endParaRPr>
          </a:p>
          <a:p>
            <a:pPr algn="just">
              <a:spcAft>
                <a:spcPts val="1500"/>
              </a:spcAft>
              <a:buNone/>
            </a:pPr>
            <a:r>
              <a:rPr lang="en-GB" dirty="0"/>
              <a:t>Beneficiaries: 120 young people, 30 teachers from Dolj County.</a:t>
            </a:r>
          </a:p>
          <a:p>
            <a:pPr algn="just"/>
            <a:r>
              <a:rPr lang="en-GB" dirty="0"/>
              <a:t>Implementation period 01.11.2022 – 01.12.2023</a:t>
            </a:r>
          </a:p>
          <a:p>
            <a:pPr algn="just"/>
            <a:endParaRPr lang="en-GB" dirty="0"/>
          </a:p>
          <a:p>
            <a:pPr algn="just"/>
            <a:r>
              <a:rPr lang="en-GB" dirty="0"/>
              <a:t>The project is co-financed by European funds through the Consortium of </a:t>
            </a:r>
            <a:r>
              <a:rPr lang="en-GB" dirty="0" err="1"/>
              <a:t>Piedmontese</a:t>
            </a:r>
            <a:r>
              <a:rPr lang="en-GB" dirty="0"/>
              <a:t> NGOs, within the framework project "</a:t>
            </a:r>
            <a:r>
              <a:rPr lang="en-GB" dirty="0" err="1"/>
              <a:t>Mindchangers</a:t>
            </a:r>
            <a:r>
              <a:rPr lang="en-GB" dirty="0"/>
              <a:t> – Regions and youth for Planet and People" (CSO-LA/2020/415-010).</a:t>
            </a:r>
          </a:p>
          <a:p>
            <a:pPr algn="just"/>
            <a:endParaRPr lang="en-GB" b="0" i="0" dirty="0">
              <a:solidFill>
                <a:srgbClr val="464646"/>
              </a:solidFill>
              <a:effectLst/>
              <a:latin typeface="Plus Jakarta Sans"/>
            </a:endParaRPr>
          </a:p>
        </p:txBody>
      </p:sp>
      <p:sp>
        <p:nvSpPr>
          <p:cNvPr id="6" name="TextBox 5">
            <a:extLst>
              <a:ext uri="{FF2B5EF4-FFF2-40B4-BE49-F238E27FC236}">
                <a16:creationId xmlns:a16="http://schemas.microsoft.com/office/drawing/2014/main" id="{04F36DD5-E103-5D3C-F73E-598ED66B0B2D}"/>
              </a:ext>
            </a:extLst>
          </p:cNvPr>
          <p:cNvSpPr txBox="1"/>
          <p:nvPr/>
        </p:nvSpPr>
        <p:spPr>
          <a:xfrm>
            <a:off x="323528" y="5013176"/>
            <a:ext cx="4572000" cy="646331"/>
          </a:xfrm>
          <a:prstGeom prst="rect">
            <a:avLst/>
          </a:prstGeom>
          <a:noFill/>
        </p:spPr>
        <p:txBody>
          <a:bodyPr wrap="square">
            <a:spAutoFit/>
          </a:bodyPr>
          <a:lstStyle/>
          <a:p>
            <a:pPr algn="ctr">
              <a:spcAft>
                <a:spcPts val="1500"/>
              </a:spcAft>
              <a:buNone/>
            </a:pPr>
            <a:r>
              <a:rPr lang="en-GB" b="0" i="0" dirty="0">
                <a:solidFill>
                  <a:srgbClr val="256D85"/>
                </a:solidFill>
                <a:effectLst/>
                <a:latin typeface="Plus Jakarta Sans"/>
                <a:hlinkClick r:id="rId3"/>
              </a:rPr>
              <a:t>https://www.facebook.com/GAIAGreenAwareness/</a:t>
            </a:r>
            <a:endParaRPr lang="en-GB" b="0" i="0" dirty="0">
              <a:solidFill>
                <a:srgbClr val="256D85"/>
              </a:solidFill>
              <a:effectLst/>
              <a:latin typeface="Plus Jakarta Sans"/>
            </a:endParaRPr>
          </a:p>
        </p:txBody>
      </p:sp>
    </p:spTree>
    <p:extLst>
      <p:ext uri="{BB962C8B-B14F-4D97-AF65-F5344CB8AC3E}">
        <p14:creationId xmlns:p14="http://schemas.microsoft.com/office/powerpoint/2010/main" val="380158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EB20A09-28E2-C0AE-EC15-8AE8CE966138}"/>
              </a:ext>
            </a:extLst>
          </p:cNvPr>
          <p:cNvSpPr>
            <a:spLocks noGrp="1"/>
          </p:cNvSpPr>
          <p:nvPr>
            <p:ph type="title"/>
          </p:nvPr>
        </p:nvSpPr>
        <p:spPr>
          <a:xfrm>
            <a:off x="720688" y="1165722"/>
            <a:ext cx="7702624" cy="648072"/>
          </a:xfrm>
        </p:spPr>
        <p:txBody>
          <a:bodyPr>
            <a:noAutofit/>
          </a:bodyPr>
          <a:lstStyle/>
          <a:p>
            <a:pPr algn="ctr"/>
            <a:r>
              <a:rPr lang="en-US" sz="3600" b="1" dirty="0">
                <a:latin typeface="Amasis MT Pro Black" panose="02040A04050005020304" pitchFamily="18" charset="-18"/>
              </a:rPr>
              <a:t>IRAD –Get involved responsibly, act and decide!</a:t>
            </a:r>
            <a:endParaRPr lang="ro-RO" sz="3600" b="1" dirty="0">
              <a:latin typeface="Amasis MT Pro Black" panose="02040A04050005020304" pitchFamily="18" charset="-18"/>
            </a:endParaRPr>
          </a:p>
        </p:txBody>
      </p:sp>
      <p:pic>
        <p:nvPicPr>
          <p:cNvPr id="3" name="Picture 2" descr="Active-citizens-fund">
            <a:extLst>
              <a:ext uri="{FF2B5EF4-FFF2-40B4-BE49-F238E27FC236}">
                <a16:creationId xmlns:a16="http://schemas.microsoft.com/office/drawing/2014/main" id="{56620EFC-8E2F-F0CE-1B15-92C2C586028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6632"/>
            <a:ext cx="2134014" cy="749128"/>
          </a:xfrm>
          <a:prstGeom prst="rect">
            <a:avLst/>
          </a:prstGeom>
          <a:noFill/>
          <a:extLst>
            <a:ext uri="{909E8E84-426E-40DD-AFC4-6F175D3DCCD1}">
              <a14:hiddenFill xmlns:a14="http://schemas.microsoft.com/office/drawing/2010/main">
                <a:solidFill>
                  <a:srgbClr val="FFFFFF"/>
                </a:solidFill>
              </a14:hiddenFill>
            </a:ext>
          </a:extLst>
        </p:spPr>
      </p:pic>
      <p:sp>
        <p:nvSpPr>
          <p:cNvPr id="5" name="CasetăText 4">
            <a:extLst>
              <a:ext uri="{FF2B5EF4-FFF2-40B4-BE49-F238E27FC236}">
                <a16:creationId xmlns:a16="http://schemas.microsoft.com/office/drawing/2014/main" id="{52E1B8EA-45E8-3B9F-089C-8DA5FBBCA8A4}"/>
              </a:ext>
            </a:extLst>
          </p:cNvPr>
          <p:cNvSpPr txBox="1"/>
          <p:nvPr/>
        </p:nvSpPr>
        <p:spPr>
          <a:xfrm>
            <a:off x="484576" y="2090579"/>
            <a:ext cx="8100392" cy="738664"/>
          </a:xfrm>
          <a:prstGeom prst="rect">
            <a:avLst/>
          </a:prstGeom>
          <a:noFill/>
        </p:spPr>
        <p:txBody>
          <a:bodyPr wrap="square">
            <a:spAutoFit/>
          </a:bodyPr>
          <a:lstStyle/>
          <a:p>
            <a:pPr marL="0" indent="0" algn="just">
              <a:buNone/>
            </a:pPr>
            <a:r>
              <a:rPr lang="en-US" sz="1400" b="1" dirty="0"/>
              <a:t>The project is implemented by Active </a:t>
            </a:r>
            <a:r>
              <a:rPr lang="en-US" sz="1400" b="1" dirty="0" err="1"/>
              <a:t>Yourope</a:t>
            </a:r>
            <a:r>
              <a:rPr lang="en-US" sz="1400" b="1" dirty="0"/>
              <a:t> Association in partnership with Icelandic Human Rights Centre, through Active Citizens Fund Romania, </a:t>
            </a:r>
            <a:r>
              <a:rPr lang="en-US" sz="1400" b="1" dirty="0" err="1"/>
              <a:t>programme</a:t>
            </a:r>
            <a:r>
              <a:rPr lang="en-US" sz="1400" b="1" dirty="0"/>
              <a:t> funded by Iceland, Liechtenstein, and Norway through the EEA Grants 2014 -2021.</a:t>
            </a:r>
          </a:p>
        </p:txBody>
      </p:sp>
      <p:sp>
        <p:nvSpPr>
          <p:cNvPr id="7" name="CasetăText 6">
            <a:extLst>
              <a:ext uri="{FF2B5EF4-FFF2-40B4-BE49-F238E27FC236}">
                <a16:creationId xmlns:a16="http://schemas.microsoft.com/office/drawing/2014/main" id="{55BA0A11-85AC-FA35-6142-CAE7C6B10CC2}"/>
              </a:ext>
            </a:extLst>
          </p:cNvPr>
          <p:cNvSpPr txBox="1"/>
          <p:nvPr/>
        </p:nvSpPr>
        <p:spPr>
          <a:xfrm>
            <a:off x="414946" y="2996952"/>
            <a:ext cx="8244478" cy="3539430"/>
          </a:xfrm>
          <a:prstGeom prst="rect">
            <a:avLst/>
          </a:prstGeom>
          <a:noFill/>
        </p:spPr>
        <p:txBody>
          <a:bodyPr wrap="square">
            <a:spAutoFit/>
          </a:bodyPr>
          <a:lstStyle/>
          <a:p>
            <a:pPr algn="just"/>
            <a:r>
              <a:rPr lang="en-US" sz="1600" b="0" i="0" dirty="0">
                <a:solidFill>
                  <a:srgbClr val="575A7B"/>
                </a:solidFill>
                <a:effectLst/>
                <a:latin typeface="Nunito" pitchFamily="2" charset="-18"/>
              </a:rPr>
              <a:t>The project consists of the implementation of activities of civic implication and education in 2 communities from </a:t>
            </a:r>
            <a:r>
              <a:rPr lang="en-US" sz="1600" b="0" i="0" dirty="0" err="1">
                <a:solidFill>
                  <a:srgbClr val="575A7B"/>
                </a:solidFill>
                <a:effectLst/>
                <a:latin typeface="Nunito" pitchFamily="2" charset="-18"/>
              </a:rPr>
              <a:t>Dolj</a:t>
            </a:r>
            <a:r>
              <a:rPr lang="en-US" sz="1600" b="0" i="0" dirty="0">
                <a:solidFill>
                  <a:srgbClr val="575A7B"/>
                </a:solidFill>
                <a:effectLst/>
                <a:latin typeface="Nunito" pitchFamily="2" charset="-18"/>
              </a:rPr>
              <a:t> county, with a high marginalization rate and with insufficiently served areas where there was a lack of civic spirit among young people, a lack of practical approach to teaching civic education and misinformation online.</a:t>
            </a:r>
          </a:p>
          <a:p>
            <a:pPr algn="just"/>
            <a:endParaRPr lang="en-US" sz="1600" b="0" i="0" dirty="0">
              <a:solidFill>
                <a:srgbClr val="575A7B"/>
              </a:solidFill>
              <a:effectLst/>
              <a:latin typeface="Nunito" pitchFamily="2" charset="-18"/>
            </a:endParaRPr>
          </a:p>
          <a:p>
            <a:pPr algn="just"/>
            <a:r>
              <a:rPr lang="en-US" sz="1600" b="0" i="0" dirty="0">
                <a:solidFill>
                  <a:srgbClr val="575A7B"/>
                </a:solidFill>
                <a:effectLst/>
                <a:latin typeface="Nunito" pitchFamily="2" charset="-18"/>
              </a:rPr>
              <a:t>Target groups:</a:t>
            </a:r>
          </a:p>
          <a:p>
            <a:pPr algn="just">
              <a:buFont typeface="Arial" panose="020B0604020202020204" pitchFamily="34" charset="0"/>
              <a:buChar char="•"/>
            </a:pPr>
            <a:r>
              <a:rPr lang="en-US" sz="1600" b="0" i="0" dirty="0">
                <a:solidFill>
                  <a:srgbClr val="575A7B"/>
                </a:solidFill>
                <a:effectLst/>
                <a:latin typeface="Nunito" pitchFamily="2" charset="-18"/>
              </a:rPr>
              <a:t>500 young people aged 15-22 </a:t>
            </a:r>
          </a:p>
          <a:p>
            <a:pPr algn="just">
              <a:buFont typeface="Arial" panose="020B0604020202020204" pitchFamily="34" charset="0"/>
              <a:buChar char="•"/>
            </a:pPr>
            <a:r>
              <a:rPr lang="en-US" sz="1600" b="0" i="0" dirty="0">
                <a:solidFill>
                  <a:srgbClr val="575A7B"/>
                </a:solidFill>
                <a:effectLst/>
                <a:latin typeface="Nunito" pitchFamily="2" charset="-18"/>
              </a:rPr>
              <a:t>60 teachers</a:t>
            </a:r>
          </a:p>
          <a:p>
            <a:pPr algn="just">
              <a:buFont typeface="Arial" panose="020B0604020202020204" pitchFamily="34" charset="0"/>
              <a:buChar char="•"/>
            </a:pPr>
            <a:r>
              <a:rPr lang="en-US" sz="1600" b="0" i="0" dirty="0">
                <a:solidFill>
                  <a:srgbClr val="575A7B"/>
                </a:solidFill>
                <a:effectLst/>
                <a:latin typeface="Nunito" pitchFamily="2" charset="-18"/>
              </a:rPr>
              <a:t>10 members of the association who will benefit from a training session</a:t>
            </a:r>
          </a:p>
          <a:p>
            <a:pPr algn="just">
              <a:buFont typeface="Arial" panose="020B0604020202020204" pitchFamily="34" charset="0"/>
              <a:buChar char="•"/>
            </a:pPr>
            <a:endParaRPr lang="en-US" sz="1600" b="0" i="0" dirty="0">
              <a:solidFill>
                <a:srgbClr val="575A7B"/>
              </a:solidFill>
              <a:effectLst/>
              <a:latin typeface="Nunito" pitchFamily="2" charset="-18"/>
            </a:endParaRPr>
          </a:p>
          <a:p>
            <a:pPr algn="just"/>
            <a:r>
              <a:rPr lang="en-US" sz="1600" b="0" i="0" dirty="0">
                <a:solidFill>
                  <a:srgbClr val="575A7B"/>
                </a:solidFill>
                <a:effectLst/>
                <a:latin typeface="Nunito" pitchFamily="2" charset="-18"/>
              </a:rPr>
              <a:t>Aim</a:t>
            </a:r>
          </a:p>
          <a:p>
            <a:pPr algn="just"/>
            <a:r>
              <a:rPr lang="en-US" sz="1600" b="0" i="0" dirty="0">
                <a:solidFill>
                  <a:srgbClr val="575A7B"/>
                </a:solidFill>
                <a:effectLst/>
                <a:latin typeface="Nunito" pitchFamily="2" charset="-18"/>
              </a:rPr>
              <a:t>Increasing the degree of civic involvement and voting participation among young people by providing access to correct and true information in the online environment and by simulating and implementing civic activities for the development of the local community</a:t>
            </a:r>
            <a:endParaRPr lang="ro-RO" sz="1600" dirty="0"/>
          </a:p>
        </p:txBody>
      </p:sp>
    </p:spTree>
    <p:extLst>
      <p:ext uri="{BB962C8B-B14F-4D97-AF65-F5344CB8AC3E}">
        <p14:creationId xmlns:p14="http://schemas.microsoft.com/office/powerpoint/2010/main" val="2600681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8" name="Rectangle 6152">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8"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610728"/>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88"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343079"/>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200" name="Freeform: Shape 6158">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340424"/>
            <a:ext cx="347260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46" name="Picture 2">
            <a:extLst>
              <a:ext uri="{FF2B5EF4-FFF2-40B4-BE49-F238E27FC236}">
                <a16:creationId xmlns:a16="http://schemas.microsoft.com/office/drawing/2014/main" id="{B2F01B29-0E27-4270-4DD1-2E14716DEBB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73"/>
          <a:stretch/>
        </p:blipFill>
        <p:spPr bwMode="auto">
          <a:xfrm>
            <a:off x="478032" y="1246944"/>
            <a:ext cx="2507401" cy="3467019"/>
          </a:xfrm>
          <a:prstGeom prst="rect">
            <a:avLst/>
          </a:prstGeom>
          <a:noFill/>
          <a:extLst>
            <a:ext uri="{909E8E84-426E-40DD-AFC4-6F175D3DCCD1}">
              <a14:hiddenFill xmlns:a14="http://schemas.microsoft.com/office/drawing/2010/main">
                <a:solidFill>
                  <a:srgbClr val="FFFFFF"/>
                </a:solidFill>
              </a14:hiddenFill>
            </a:ext>
          </a:extLst>
        </p:spPr>
      </p:pic>
      <p:sp>
        <p:nvSpPr>
          <p:cNvPr id="6213" name="Freeform: Shape 6160">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1071563"/>
            <a:ext cx="5467663"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48" name="Picture 4" descr="Ar putea fi o imagine cu 8 persoane, persoane în picioare şi în aer liber">
            <a:extLst>
              <a:ext uri="{FF2B5EF4-FFF2-40B4-BE49-F238E27FC236}">
                <a16:creationId xmlns:a16="http://schemas.microsoft.com/office/drawing/2014/main" id="{30DD5927-66DC-3F9C-7EB5-6A81D4DB39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702" r="29023" b="-2"/>
          <a:stretch/>
        </p:blipFill>
        <p:spPr bwMode="auto">
          <a:xfrm>
            <a:off x="4982186" y="1715030"/>
            <a:ext cx="2869041" cy="3967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477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6" name="Rectangle 9222">
            <a:extLst>
              <a:ext uri="{FF2B5EF4-FFF2-40B4-BE49-F238E27FC236}">
                <a16:creationId xmlns:a16="http://schemas.microsoft.com/office/drawing/2014/main" id="{193844EA-0D22-410F-A01B-F4F29533D0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r putea fi o imagine cu 9 persoane şi interior">
            <a:extLst>
              <a:ext uri="{FF2B5EF4-FFF2-40B4-BE49-F238E27FC236}">
                <a16:creationId xmlns:a16="http://schemas.microsoft.com/office/drawing/2014/main" id="{450A062E-54C0-9F72-408B-7E12C690A5D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498" r="19137" b="-3"/>
          <a:stretch/>
        </p:blipFill>
        <p:spPr bwMode="auto">
          <a:xfrm>
            <a:off x="713809" y="528018"/>
            <a:ext cx="3858191" cy="355894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Ar putea fi o imagine cu 2 persoane, persoane în picioare şi interior">
            <a:extLst>
              <a:ext uri="{FF2B5EF4-FFF2-40B4-BE49-F238E27FC236}">
                <a16:creationId xmlns:a16="http://schemas.microsoft.com/office/drawing/2014/main" id="{36B00A51-BE94-931D-869A-5D0F7880F83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663" r="9935" b="-1"/>
          <a:stretch/>
        </p:blipFill>
        <p:spPr bwMode="auto">
          <a:xfrm>
            <a:off x="4572000" y="528018"/>
            <a:ext cx="3858191" cy="3557016"/>
          </a:xfrm>
          <a:prstGeom prst="rect">
            <a:avLst/>
          </a:prstGeom>
          <a:noFill/>
          <a:extLst>
            <a:ext uri="{909E8E84-426E-40DD-AFC4-6F175D3DCCD1}">
              <a14:hiddenFill xmlns:a14="http://schemas.microsoft.com/office/drawing/2010/main">
                <a:solidFill>
                  <a:srgbClr val="FFFFFF"/>
                </a:solidFill>
              </a14:hiddenFill>
            </a:ext>
          </a:extLst>
        </p:spPr>
      </p:pic>
      <p:cxnSp>
        <p:nvCxnSpPr>
          <p:cNvPr id="9228" name="Straight Connector 9224">
            <a:extLst>
              <a:ext uri="{FF2B5EF4-FFF2-40B4-BE49-F238E27FC236}">
                <a16:creationId xmlns:a16="http://schemas.microsoft.com/office/drawing/2014/main" id="{3E65E162-F3C5-496E-83F3-35D3847D7E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80379" y="528018"/>
            <a:ext cx="0" cy="3557016"/>
          </a:xfrm>
          <a:prstGeom prst="line">
            <a:avLst/>
          </a:prstGeom>
          <a:ln w="12700">
            <a:solidFill>
              <a:srgbClr val="FEFFFF"/>
            </a:solidFill>
          </a:ln>
        </p:spPr>
        <p:style>
          <a:lnRef idx="1">
            <a:schemeClr val="accent1"/>
          </a:lnRef>
          <a:fillRef idx="0">
            <a:schemeClr val="accent1"/>
          </a:fillRef>
          <a:effectRef idx="0">
            <a:schemeClr val="accent1"/>
          </a:effectRef>
          <a:fontRef idx="minor">
            <a:schemeClr val="tx1"/>
          </a:fontRef>
        </p:style>
      </p:cxnSp>
      <p:sp>
        <p:nvSpPr>
          <p:cNvPr id="9230" name="Freeform 5">
            <a:extLst>
              <a:ext uri="{FF2B5EF4-FFF2-40B4-BE49-F238E27FC236}">
                <a16:creationId xmlns:a16="http://schemas.microsoft.com/office/drawing/2014/main" id="{5240663D-974E-4B54-BEF2-0AEF269A3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91818" y="4377267"/>
            <a:ext cx="406535" cy="2376459"/>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232" name="Freeform 6">
            <a:extLst>
              <a:ext uri="{FF2B5EF4-FFF2-40B4-BE49-F238E27FC236}">
                <a16:creationId xmlns:a16="http://schemas.microsoft.com/office/drawing/2014/main" id="{3E9B34ED-699B-421D-8B75-2235E501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87880" y="4208147"/>
            <a:ext cx="277321" cy="212183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231" name="Freeform 7">
            <a:extLst>
              <a:ext uri="{FF2B5EF4-FFF2-40B4-BE49-F238E27FC236}">
                <a16:creationId xmlns:a16="http://schemas.microsoft.com/office/drawing/2014/main" id="{87427BBD-1323-4FFD-9089-40083FC54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713809" y="4098332"/>
            <a:ext cx="151393" cy="20558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234" name="Freeform 6">
            <a:extLst>
              <a:ext uri="{FF2B5EF4-FFF2-40B4-BE49-F238E27FC236}">
                <a16:creationId xmlns:a16="http://schemas.microsoft.com/office/drawing/2014/main" id="{5754E5A4-4679-40DF-8B05-9029BA0D70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286148" y="4208147"/>
            <a:ext cx="254345" cy="212183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236" name="Freeform 7">
            <a:extLst>
              <a:ext uri="{FF2B5EF4-FFF2-40B4-BE49-F238E27FC236}">
                <a16:creationId xmlns:a16="http://schemas.microsoft.com/office/drawing/2014/main" id="{9FC83CD4-234F-4750-ABF6-5481D9055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290290" y="4098333"/>
            <a:ext cx="151393" cy="20558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238" name="Rectangle 8">
            <a:extLst>
              <a:ext uri="{FF2B5EF4-FFF2-40B4-BE49-F238E27FC236}">
                <a16:creationId xmlns:a16="http://schemas.microsoft.com/office/drawing/2014/main" id="{568D0189-FF37-41B1-A9F5-C564BA47BB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13585" y="4098334"/>
            <a:ext cx="7728099" cy="196077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u 1">
            <a:extLst>
              <a:ext uri="{FF2B5EF4-FFF2-40B4-BE49-F238E27FC236}">
                <a16:creationId xmlns:a16="http://schemas.microsoft.com/office/drawing/2014/main" id="{6FE04AB7-351B-746B-6030-1257716F205C}"/>
              </a:ext>
            </a:extLst>
          </p:cNvPr>
          <p:cNvSpPr>
            <a:spLocks noGrp="1"/>
          </p:cNvSpPr>
          <p:nvPr>
            <p:ph type="title"/>
          </p:nvPr>
        </p:nvSpPr>
        <p:spPr>
          <a:xfrm>
            <a:off x="964009" y="4267831"/>
            <a:ext cx="7287662" cy="1071585"/>
          </a:xfrm>
        </p:spPr>
        <p:txBody>
          <a:bodyPr vert="horz" lIns="91440" tIns="45720" rIns="91440" bIns="45720" rtlCol="0" anchor="b">
            <a:normAutofit/>
          </a:bodyPr>
          <a:lstStyle/>
          <a:p>
            <a:pPr defTabSz="914400"/>
            <a:r>
              <a:rPr lang="en-US" kern="1200" cap="all" baseline="0">
                <a:solidFill>
                  <a:srgbClr val="FEFFFF"/>
                </a:solidFill>
                <a:latin typeface="+mj-lt"/>
                <a:ea typeface="+mj-ea"/>
                <a:cs typeface="+mj-cs"/>
              </a:rPr>
              <a:t>Media Literacy and fake news campaign</a:t>
            </a:r>
          </a:p>
        </p:txBody>
      </p:sp>
      <p:cxnSp>
        <p:nvCxnSpPr>
          <p:cNvPr id="9239" name="Straight Connector 9238">
            <a:extLst>
              <a:ext uri="{FF2B5EF4-FFF2-40B4-BE49-F238E27FC236}">
                <a16:creationId xmlns:a16="http://schemas.microsoft.com/office/drawing/2014/main" id="{4B60F436-E9B6-463A-BC51-14940E6460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15896" y="4098332"/>
            <a:ext cx="7728966" cy="0"/>
          </a:xfrm>
          <a:prstGeom prst="line">
            <a:avLst/>
          </a:prstGeom>
          <a:ln w="12700">
            <a:solidFill>
              <a:srgbClr val="FEFFFF"/>
            </a:solidFill>
          </a:ln>
        </p:spPr>
        <p:style>
          <a:lnRef idx="1">
            <a:schemeClr val="accent1"/>
          </a:lnRef>
          <a:fillRef idx="0">
            <a:schemeClr val="accent1"/>
          </a:fillRef>
          <a:effectRef idx="0">
            <a:schemeClr val="accent1"/>
          </a:effectRef>
          <a:fontRef idx="minor">
            <a:schemeClr val="tx1"/>
          </a:fontRef>
        </p:style>
      </p:cxnSp>
      <p:sp>
        <p:nvSpPr>
          <p:cNvPr id="9241" name="Rectangle 8">
            <a:extLst>
              <a:ext uri="{FF2B5EF4-FFF2-40B4-BE49-F238E27FC236}">
                <a16:creationId xmlns:a16="http://schemas.microsoft.com/office/drawing/2014/main" id="{5B4888BC-D2FB-4207-8548-E0FA79633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540493" y="4377267"/>
            <a:ext cx="601221" cy="195271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6402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8E2CEE2-430C-FE4E-028A-2733B8F419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68760"/>
            <a:ext cx="3599386" cy="295232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FF0B9D-5BAC-4E58-ED88-90CDE83C5C2E}"/>
              </a:ext>
            </a:extLst>
          </p:cNvPr>
          <p:cNvSpPr txBox="1"/>
          <p:nvPr/>
        </p:nvSpPr>
        <p:spPr>
          <a:xfrm>
            <a:off x="935596" y="4878341"/>
            <a:ext cx="7272808" cy="923330"/>
          </a:xfrm>
          <a:prstGeom prst="rect">
            <a:avLst/>
          </a:prstGeom>
          <a:noFill/>
        </p:spPr>
        <p:txBody>
          <a:bodyPr wrap="square">
            <a:spAutoFit/>
          </a:bodyPr>
          <a:lstStyle/>
          <a:p>
            <a:r>
              <a:rPr lang="en-GB" b="0" i="0" dirty="0">
                <a:solidFill>
                  <a:srgbClr val="464646"/>
                </a:solidFill>
                <a:effectLst/>
                <a:latin typeface="Plus Jakarta Sans"/>
              </a:rPr>
              <a:t>The EPIC project aims to develop the skills and knowledge of young people to become critical consumers of information, able to recognize and counter disinformation and fake new</a:t>
            </a:r>
            <a:endParaRPr lang="en-RO" dirty="0"/>
          </a:p>
        </p:txBody>
      </p:sp>
      <p:sp>
        <p:nvSpPr>
          <p:cNvPr id="8" name="TextBox 7">
            <a:extLst>
              <a:ext uri="{FF2B5EF4-FFF2-40B4-BE49-F238E27FC236}">
                <a16:creationId xmlns:a16="http://schemas.microsoft.com/office/drawing/2014/main" id="{4BC3A25D-6012-6A7D-E60D-DB8263FBEE80}"/>
              </a:ext>
            </a:extLst>
          </p:cNvPr>
          <p:cNvSpPr txBox="1"/>
          <p:nvPr/>
        </p:nvSpPr>
        <p:spPr>
          <a:xfrm>
            <a:off x="2483768" y="301762"/>
            <a:ext cx="4572000" cy="369332"/>
          </a:xfrm>
          <a:prstGeom prst="rect">
            <a:avLst/>
          </a:prstGeom>
          <a:noFill/>
        </p:spPr>
        <p:txBody>
          <a:bodyPr wrap="square">
            <a:spAutoFit/>
          </a:bodyPr>
          <a:lstStyle/>
          <a:p>
            <a:r>
              <a:rPr lang="en-GB" b="1" i="0" dirty="0">
                <a:solidFill>
                  <a:srgbClr val="464646"/>
                </a:solidFill>
                <a:effectLst/>
                <a:latin typeface="Plus Jakarta Sans"/>
              </a:rPr>
              <a:t>Education for Correct Information</a:t>
            </a:r>
            <a:endParaRPr lang="en-RO" dirty="0"/>
          </a:p>
        </p:txBody>
      </p:sp>
      <p:graphicFrame>
        <p:nvGraphicFramePr>
          <p:cNvPr id="2052" name="TextBox 3">
            <a:extLst>
              <a:ext uri="{FF2B5EF4-FFF2-40B4-BE49-F238E27FC236}">
                <a16:creationId xmlns:a16="http://schemas.microsoft.com/office/drawing/2014/main" id="{04B34F19-C098-0A62-BA27-7A90BF80C4BE}"/>
              </a:ext>
            </a:extLst>
          </p:cNvPr>
          <p:cNvGraphicFramePr/>
          <p:nvPr/>
        </p:nvGraphicFramePr>
        <p:xfrm>
          <a:off x="4283968" y="1056329"/>
          <a:ext cx="4572000" cy="35240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2297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BE5E39-FF53-1D3A-49E2-846ECC6B2E33}"/>
              </a:ext>
            </a:extLst>
          </p:cNvPr>
          <p:cNvSpPr>
            <a:spLocks noGrp="1"/>
          </p:cNvSpPr>
          <p:nvPr>
            <p:ph type="title"/>
          </p:nvPr>
        </p:nvSpPr>
        <p:spPr>
          <a:xfrm>
            <a:off x="480060" y="325369"/>
            <a:ext cx="3276451" cy="1956841"/>
          </a:xfrm>
        </p:spPr>
        <p:txBody>
          <a:bodyPr vert="horz" lIns="91440" tIns="45720" rIns="91440" bIns="45720" rtlCol="0" anchor="b">
            <a:normAutofit/>
          </a:bodyPr>
          <a:lstStyle/>
          <a:p>
            <a:pPr defTabSz="914400"/>
            <a:r>
              <a:rPr lang="en-US" sz="4700"/>
              <a:t>Contact</a:t>
            </a:r>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202E137-A392-8552-F867-0755E3570971}"/>
              </a:ext>
            </a:extLst>
          </p:cNvPr>
          <p:cNvSpPr txBox="1"/>
          <p:nvPr/>
        </p:nvSpPr>
        <p:spPr>
          <a:xfrm>
            <a:off x="480060" y="2872899"/>
            <a:ext cx="3587884"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dirty="0">
                <a:hlinkClick r:id="rId2"/>
              </a:rPr>
              <a:t>https://www.activeyourope.ro/</a:t>
            </a:r>
            <a:r>
              <a:rPr lang="en-US" sz="1900" dirty="0"/>
              <a:t> </a:t>
            </a:r>
          </a:p>
          <a:p>
            <a:pPr indent="-228600">
              <a:lnSpc>
                <a:spcPct val="90000"/>
              </a:lnSpc>
              <a:spcAft>
                <a:spcPts val="600"/>
              </a:spcAft>
              <a:buFont typeface="Arial" panose="020B0604020202020204" pitchFamily="34" charset="0"/>
              <a:buChar char="•"/>
            </a:pPr>
            <a:endParaRPr lang="en-US" sz="1900" dirty="0"/>
          </a:p>
          <a:p>
            <a:pPr indent="-228600">
              <a:lnSpc>
                <a:spcPct val="90000"/>
              </a:lnSpc>
              <a:spcAft>
                <a:spcPts val="600"/>
              </a:spcAft>
              <a:buFont typeface="Arial" panose="020B0604020202020204" pitchFamily="34" charset="0"/>
              <a:buChar char="•"/>
            </a:pPr>
            <a:r>
              <a:rPr lang="en-US" sz="1900" dirty="0">
                <a:hlinkClick r:id="rId3"/>
              </a:rPr>
              <a:t>https://www.facebook.com/asociatiactiveyourope</a:t>
            </a:r>
            <a:r>
              <a:rPr lang="en-US" sz="1900" dirty="0"/>
              <a:t> </a:t>
            </a:r>
          </a:p>
          <a:p>
            <a:pPr indent="-228600">
              <a:lnSpc>
                <a:spcPct val="90000"/>
              </a:lnSpc>
              <a:spcAft>
                <a:spcPts val="600"/>
              </a:spcAft>
              <a:buFont typeface="Arial" panose="020B0604020202020204" pitchFamily="34" charset="0"/>
              <a:buChar char="•"/>
            </a:pPr>
            <a:endParaRPr lang="en-US" sz="1900" dirty="0"/>
          </a:p>
          <a:p>
            <a:pPr indent="-228600">
              <a:lnSpc>
                <a:spcPct val="90000"/>
              </a:lnSpc>
              <a:spcAft>
                <a:spcPts val="600"/>
              </a:spcAft>
              <a:buFont typeface="Arial" panose="020B0604020202020204" pitchFamily="34" charset="0"/>
              <a:buChar char="•"/>
            </a:pPr>
            <a:r>
              <a:rPr lang="en-US" sz="1900" dirty="0">
                <a:hlinkClick r:id="rId4"/>
              </a:rPr>
              <a:t>https://www.instagram.com/asociatia_active_yourope/</a:t>
            </a:r>
            <a:r>
              <a:rPr lang="en-US" sz="1900" dirty="0"/>
              <a:t> </a:t>
            </a:r>
          </a:p>
        </p:txBody>
      </p:sp>
      <p:pic>
        <p:nvPicPr>
          <p:cNvPr id="21" name="Picture 20" descr="Red drawing pins on a map">
            <a:extLst>
              <a:ext uri="{FF2B5EF4-FFF2-40B4-BE49-F238E27FC236}">
                <a16:creationId xmlns:a16="http://schemas.microsoft.com/office/drawing/2014/main" id="{DF8D2F72-A3FE-5C95-AEFC-901B8EADB35C}"/>
              </a:ext>
            </a:extLst>
          </p:cNvPr>
          <p:cNvPicPr>
            <a:picLocks noChangeAspect="1"/>
          </p:cNvPicPr>
          <p:nvPr/>
        </p:nvPicPr>
        <p:blipFill>
          <a:blip r:embed="rId5"/>
          <a:srcRect l="17874" r="25705"/>
          <a:stretch>
            <a:fillRect/>
          </a:stretch>
        </p:blipFill>
        <p:spPr>
          <a:xfrm>
            <a:off x="4427984" y="312762"/>
            <a:ext cx="4737197"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68823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276DAF1F-F98C-16D0-3BE9-FEF0F255BA0E}"/>
              </a:ext>
            </a:extLst>
          </p:cNvPr>
          <p:cNvSpPr>
            <a:spLocks noGrp="1"/>
          </p:cNvSpPr>
          <p:nvPr>
            <p:ph idx="1"/>
          </p:nvPr>
        </p:nvSpPr>
        <p:spPr>
          <a:xfrm>
            <a:off x="630622" y="4509120"/>
            <a:ext cx="8045833" cy="1892580"/>
          </a:xfrm>
        </p:spPr>
        <p:txBody>
          <a:bodyPr anchor="ctr">
            <a:normAutofit fontScale="32500" lnSpcReduction="20000"/>
          </a:bodyPr>
          <a:lstStyle/>
          <a:p>
            <a:pPr marL="0" indent="0">
              <a:buNone/>
            </a:pPr>
            <a:endParaRPr lang="en-US" sz="1800" dirty="0">
              <a:latin typeface="Calibri" panose="020F0502020204030204" pitchFamily="34" charset="0"/>
              <a:ea typeface="Calibri" panose="020F0502020204030204" pitchFamily="34" charset="0"/>
            </a:endParaRPr>
          </a:p>
          <a:p>
            <a:pPr marL="0" indent="0" algn="just">
              <a:lnSpc>
                <a:spcPct val="120000"/>
              </a:lnSpc>
              <a:buNone/>
            </a:pPr>
            <a:r>
              <a:rPr lang="en-GB" sz="5500" dirty="0"/>
              <a:t>Our association is dedicated to providing educational initiatives aimed at improving knowledge and skills for all age groups. We strongly believe that continuing education is essential for the personal and professional development of each person, which is why we focus our efforts on creating varied and accessible programs for all members of the community.</a:t>
            </a:r>
            <a:endParaRPr lang="ro-RO" sz="5500" dirty="0"/>
          </a:p>
        </p:txBody>
      </p:sp>
      <p:sp>
        <p:nvSpPr>
          <p:cNvPr id="4" name="Titlu 1">
            <a:extLst>
              <a:ext uri="{FF2B5EF4-FFF2-40B4-BE49-F238E27FC236}">
                <a16:creationId xmlns:a16="http://schemas.microsoft.com/office/drawing/2014/main" id="{96A98855-140F-041E-20F9-58682D016B6F}"/>
              </a:ext>
            </a:extLst>
          </p:cNvPr>
          <p:cNvSpPr txBox="1">
            <a:spLocks/>
          </p:cNvSpPr>
          <p:nvPr/>
        </p:nvSpPr>
        <p:spPr>
          <a:xfrm>
            <a:off x="2435369" y="518459"/>
            <a:ext cx="2160240" cy="11239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200" b="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US" dirty="0"/>
              <a:t>Mission</a:t>
            </a:r>
            <a:endParaRPr lang="ro-RO" dirty="0"/>
          </a:p>
        </p:txBody>
      </p:sp>
      <p:sp>
        <p:nvSpPr>
          <p:cNvPr id="6" name="CasetăText 5">
            <a:extLst>
              <a:ext uri="{FF2B5EF4-FFF2-40B4-BE49-F238E27FC236}">
                <a16:creationId xmlns:a16="http://schemas.microsoft.com/office/drawing/2014/main" id="{51862CEC-0988-821E-4DC2-3C3B1432690A}"/>
              </a:ext>
            </a:extLst>
          </p:cNvPr>
          <p:cNvSpPr txBox="1"/>
          <p:nvPr/>
        </p:nvSpPr>
        <p:spPr>
          <a:xfrm>
            <a:off x="639064" y="1740449"/>
            <a:ext cx="7437566" cy="1029256"/>
          </a:xfrm>
          <a:prstGeom prst="rect">
            <a:avLst/>
          </a:prstGeom>
          <a:noFill/>
        </p:spPr>
        <p:txBody>
          <a:bodyPr wrap="square">
            <a:spAutoFit/>
          </a:bodyPr>
          <a:lstStyle/>
          <a:p>
            <a:pPr algn="just">
              <a:lnSpc>
                <a:spcPct val="115000"/>
              </a:lnSpc>
              <a:spcAft>
                <a:spcPts val="1000"/>
              </a:spcAft>
            </a:pPr>
            <a:r>
              <a:rPr lang="en-GB" dirty="0"/>
              <a:t>Our mission is to shape the future through education and community engagement, providing personal and professional development opportunities for all ages.</a:t>
            </a:r>
            <a:endParaRPr lang="ro-RO"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8" name="Picture 4" descr="Bull - Mission Logo - 1000x813 PNG Download - PNGkit">
            <a:extLst>
              <a:ext uri="{FF2B5EF4-FFF2-40B4-BE49-F238E27FC236}">
                <a16:creationId xmlns:a16="http://schemas.microsoft.com/office/drawing/2014/main" id="{9A470B1C-9845-AB42-443D-4B31D64CB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927" y="456300"/>
            <a:ext cx="1416174" cy="11239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Aim - The Aim updated their profile picture.">
            <a:extLst>
              <a:ext uri="{FF2B5EF4-FFF2-40B4-BE49-F238E27FC236}">
                <a16:creationId xmlns:a16="http://schemas.microsoft.com/office/drawing/2014/main" id="{E3FE115E-07D1-3CD3-D08C-5C29AFE888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335" b="14914"/>
          <a:stretch/>
        </p:blipFill>
        <p:spPr bwMode="auto">
          <a:xfrm>
            <a:off x="767939" y="3140967"/>
            <a:ext cx="1989995" cy="1368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611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205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92FDABD7-D9AA-7662-7DE9-F3ED9FF876ED}"/>
              </a:ext>
            </a:extLst>
          </p:cNvPr>
          <p:cNvSpPr>
            <a:spLocks noGrp="1"/>
          </p:cNvSpPr>
          <p:nvPr>
            <p:ph type="title"/>
          </p:nvPr>
        </p:nvSpPr>
        <p:spPr>
          <a:xfrm>
            <a:off x="429369" y="238539"/>
            <a:ext cx="8263890" cy="1434415"/>
          </a:xfrm>
        </p:spPr>
        <p:txBody>
          <a:bodyPr anchor="b">
            <a:normAutofit/>
          </a:bodyPr>
          <a:lstStyle/>
          <a:p>
            <a:r>
              <a:rPr lang="en-US" sz="4700">
                <a:effectLst/>
                <a:latin typeface="Calibri" panose="020F0502020204030204" pitchFamily="34" charset="0"/>
                <a:ea typeface="Calibri" panose="020F0502020204030204" pitchFamily="34" charset="0"/>
              </a:rPr>
              <a:t>Our main aims and activities are:</a:t>
            </a:r>
            <a:endParaRPr lang="ro-RO" sz="4700"/>
          </a:p>
        </p:txBody>
      </p:sp>
      <p:sp>
        <p:nvSpPr>
          <p:cNvPr id="205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stituent conținut 2">
            <a:extLst>
              <a:ext uri="{FF2B5EF4-FFF2-40B4-BE49-F238E27FC236}">
                <a16:creationId xmlns:a16="http://schemas.microsoft.com/office/drawing/2014/main" id="{D071E9C1-1443-C7D2-5E34-F71A2FDBC41D}"/>
              </a:ext>
            </a:extLst>
          </p:cNvPr>
          <p:cNvSpPr>
            <a:spLocks noGrp="1"/>
          </p:cNvSpPr>
          <p:nvPr>
            <p:ph idx="1"/>
          </p:nvPr>
        </p:nvSpPr>
        <p:spPr>
          <a:xfrm>
            <a:off x="429368" y="2071316"/>
            <a:ext cx="5510783" cy="4382020"/>
          </a:xfrm>
        </p:spPr>
        <p:txBody>
          <a:bodyPr anchor="t">
            <a:normAutofit fontScale="92500" lnSpcReduction="10000"/>
          </a:bodyPr>
          <a:lstStyle/>
          <a:p>
            <a:r>
              <a:rPr lang="en-GB" dirty="0"/>
              <a:t>We offer various educational initiatives designed to improve knowledge and skills for all age groups.</a:t>
            </a:r>
          </a:p>
          <a:p>
            <a:r>
              <a:rPr lang="en-GB" dirty="0"/>
              <a:t>We develop and implement special programs for senior adults, designed to improve their quality of life. These activities include continuing education courses, personal development workshops, and social events, which contribute to maintaining mental and physical activity, and combating social isolation.</a:t>
            </a:r>
          </a:p>
          <a:p>
            <a:r>
              <a:rPr lang="en-GB" dirty="0"/>
              <a:t>We promote non-formal education as a tool for personal and professional development.</a:t>
            </a:r>
          </a:p>
          <a:p>
            <a:r>
              <a:rPr lang="en-GB" dirty="0"/>
              <a:t>We believe in the power of young people to be agents of change in society.</a:t>
            </a:r>
          </a:p>
          <a:p>
            <a:r>
              <a:rPr lang="en-GB" dirty="0"/>
              <a:t>We facilitate international mobility for young people through the Erasmus+ program.</a:t>
            </a:r>
          </a:p>
        </p:txBody>
      </p:sp>
      <p:pic>
        <p:nvPicPr>
          <p:cNvPr id="2050" name="Picture 2">
            <a:extLst>
              <a:ext uri="{FF2B5EF4-FFF2-40B4-BE49-F238E27FC236}">
                <a16:creationId xmlns:a16="http://schemas.microsoft.com/office/drawing/2014/main" id="{691E8AB0-5CB0-3B64-56EA-D32A7A5F4A0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751" r="14093" b="-3"/>
          <a:stretch/>
        </p:blipFill>
        <p:spPr bwMode="auto">
          <a:xfrm>
            <a:off x="5756743" y="2093976"/>
            <a:ext cx="2955798"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9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Activities for Home – Kindergarten Teacher Ashley Shelton – Hardeeville  Elementary School">
            <a:extLst>
              <a:ext uri="{FF2B5EF4-FFF2-40B4-BE49-F238E27FC236}">
                <a16:creationId xmlns:a16="http://schemas.microsoft.com/office/drawing/2014/main" id="{94E25C10-1336-CC75-DB44-A07329A08B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25" r="15608"/>
          <a:stretch/>
        </p:blipFill>
        <p:spPr bwMode="auto">
          <a:xfrm>
            <a:off x="20" y="2"/>
            <a:ext cx="4571752"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noFill/>
          <a:extLst>
            <a:ext uri="{909E8E84-426E-40DD-AFC4-6F175D3DCCD1}">
              <a14:hiddenFill xmlns:a14="http://schemas.microsoft.com/office/drawing/2010/main">
                <a:solidFill>
                  <a:srgbClr val="FFFFFF"/>
                </a:solidFill>
              </a14:hiddenFill>
            </a:ext>
          </a:extLst>
        </p:spPr>
      </p:pic>
      <p:graphicFrame>
        <p:nvGraphicFramePr>
          <p:cNvPr id="3086" name="Substituent conținut 2">
            <a:extLst>
              <a:ext uri="{FF2B5EF4-FFF2-40B4-BE49-F238E27FC236}">
                <a16:creationId xmlns:a16="http://schemas.microsoft.com/office/drawing/2014/main" id="{1498BD5F-6B2B-15D1-B185-DA15626DA0EC}"/>
              </a:ext>
            </a:extLst>
          </p:cNvPr>
          <p:cNvGraphicFramePr>
            <a:graphicFrameLocks noGrp="1"/>
          </p:cNvGraphicFramePr>
          <p:nvPr>
            <p:ph idx="1"/>
            <p:extLst>
              <p:ext uri="{D42A27DB-BD31-4B8C-83A1-F6EECF244321}">
                <p14:modId xmlns:p14="http://schemas.microsoft.com/office/powerpoint/2010/main" val="1894382653"/>
              </p:ext>
            </p:extLst>
          </p:nvPr>
        </p:nvGraphicFramePr>
        <p:xfrm>
          <a:off x="4789714" y="620688"/>
          <a:ext cx="3783474" cy="6066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4446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3" name="Rectangle 4102">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ubstituent conținut 2">
            <a:extLst>
              <a:ext uri="{FF2B5EF4-FFF2-40B4-BE49-F238E27FC236}">
                <a16:creationId xmlns:a16="http://schemas.microsoft.com/office/drawing/2014/main" id="{586C47DA-C4D7-D3C2-46DE-0700464D89AE}"/>
              </a:ext>
            </a:extLst>
          </p:cNvPr>
          <p:cNvSpPr>
            <a:spLocks noGrp="1"/>
          </p:cNvSpPr>
          <p:nvPr>
            <p:ph idx="1"/>
          </p:nvPr>
        </p:nvSpPr>
        <p:spPr>
          <a:xfrm>
            <a:off x="628650" y="1825625"/>
            <a:ext cx="4045020" cy="4351338"/>
          </a:xfrm>
        </p:spPr>
        <p:txBody>
          <a:bodyPr>
            <a:normAutofit/>
          </a:bodyPr>
          <a:lstStyle/>
          <a:p>
            <a:pPr marL="0" indent="0">
              <a:buNone/>
            </a:pPr>
            <a:r>
              <a:rPr lang="en-GB" dirty="0">
                <a:effectLst/>
                <a:latin typeface="Calibri" panose="020F0502020204030204" pitchFamily="34" charset="0"/>
                <a:ea typeface="Calibri" panose="020F0502020204030204" pitchFamily="34" charset="0"/>
                <a:cs typeface="Calibri" panose="020F0502020204030204" pitchFamily="34" charset="0"/>
              </a:rPr>
              <a:t>we conduct 2 studies in collaboration with teachers from Faculty of Stomatology Craiova </a:t>
            </a:r>
            <a:r>
              <a:rPr lang="en-GB" b="1" dirty="0">
                <a:effectLst/>
                <a:latin typeface="Calibri" panose="020F0502020204030204" pitchFamily="34" charset="0"/>
                <a:ea typeface="Calibri" panose="020F0502020204030204" pitchFamily="34" charset="0"/>
                <a:cs typeface="Calibri" panose="020F0502020204030204" pitchFamily="34" charset="0"/>
              </a:rPr>
              <a:t>“Education for oral health. Research on dental and maxillary anomalies and dental-periodontal lesions to children from </a:t>
            </a:r>
            <a:r>
              <a:rPr lang="en-GB" b="1" dirty="0" err="1">
                <a:effectLst/>
                <a:latin typeface="Calibri" panose="020F0502020204030204" pitchFamily="34" charset="0"/>
                <a:ea typeface="Calibri" panose="020F0502020204030204" pitchFamily="34" charset="0"/>
                <a:cs typeface="Calibri" panose="020F0502020204030204" pitchFamily="34" charset="0"/>
              </a:rPr>
              <a:t>Oltenia</a:t>
            </a:r>
            <a:r>
              <a:rPr lang="en-GB" b="1" dirty="0">
                <a:effectLst/>
                <a:latin typeface="Calibri" panose="020F0502020204030204" pitchFamily="34" charset="0"/>
                <a:ea typeface="Calibri" panose="020F0502020204030204" pitchFamily="34" charset="0"/>
                <a:cs typeface="Calibri" panose="020F0502020204030204" pitchFamily="34" charset="0"/>
              </a:rPr>
              <a:t> region ".</a:t>
            </a:r>
          </a:p>
          <a:p>
            <a:pPr marL="0" indent="0">
              <a:buNone/>
            </a:pPr>
            <a:r>
              <a:rPr lang="en-GB" dirty="0">
                <a:effectLst/>
                <a:latin typeface="Calibri" panose="020F0502020204030204" pitchFamily="34" charset="0"/>
                <a:ea typeface="Calibri" panose="020F0502020204030204" pitchFamily="34" charset="0"/>
                <a:cs typeface="Calibri" panose="020F0502020204030204" pitchFamily="34" charset="0"/>
              </a:rPr>
              <a:t> During this study, we provided information regarding oral health to children 6-14 years old.</a:t>
            </a:r>
            <a:endParaRPr lang="ro-RO" dirty="0">
              <a:effectLst/>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098" name="Picture 2" descr="2,170 Oral Health Education Illustrations &amp; Clip Art - iStock">
            <a:extLst>
              <a:ext uri="{FF2B5EF4-FFF2-40B4-BE49-F238E27FC236}">
                <a16:creationId xmlns:a16="http://schemas.microsoft.com/office/drawing/2014/main" id="{F9684302-5D19-618F-77AE-C69ED846B9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32" r="7171" b="3"/>
          <a:stretch/>
        </p:blipFill>
        <p:spPr bwMode="auto">
          <a:xfrm>
            <a:off x="4781190" y="758514"/>
            <a:ext cx="384167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4114"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4696411" y="687822"/>
            <a:ext cx="4103360"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115"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6420" y="921125"/>
            <a:ext cx="593266"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1494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D472A-B03C-D828-F0C9-59677AA42E73}"/>
              </a:ext>
            </a:extLst>
          </p:cNvPr>
          <p:cNvSpPr>
            <a:spLocks noGrp="1"/>
          </p:cNvSpPr>
          <p:nvPr>
            <p:ph type="title"/>
          </p:nvPr>
        </p:nvSpPr>
        <p:spPr>
          <a:xfrm>
            <a:off x="840699" y="687480"/>
            <a:ext cx="5963549" cy="994172"/>
          </a:xfrm>
        </p:spPr>
        <p:txBody>
          <a:bodyPr>
            <a:normAutofit/>
          </a:bodyPr>
          <a:lstStyle/>
          <a:p>
            <a:r>
              <a:rPr lang="en-GB" sz="3000" b="1"/>
              <a:t>Erasmus+ training courses provider</a:t>
            </a:r>
            <a:endParaRPr lang="en-RO" sz="3000" b="1"/>
          </a:p>
        </p:txBody>
      </p:sp>
      <p:sp>
        <p:nvSpPr>
          <p:cNvPr id="3" name="Content Placeholder 2">
            <a:extLst>
              <a:ext uri="{FF2B5EF4-FFF2-40B4-BE49-F238E27FC236}">
                <a16:creationId xmlns:a16="http://schemas.microsoft.com/office/drawing/2014/main" id="{25ECC4BE-2C47-72B4-05C7-95D812242E3B}"/>
              </a:ext>
            </a:extLst>
          </p:cNvPr>
          <p:cNvSpPr>
            <a:spLocks noGrp="1"/>
          </p:cNvSpPr>
          <p:nvPr>
            <p:ph idx="1"/>
          </p:nvPr>
        </p:nvSpPr>
        <p:spPr>
          <a:xfrm>
            <a:off x="840699" y="1988840"/>
            <a:ext cx="5033221" cy="3788227"/>
          </a:xfrm>
        </p:spPr>
        <p:txBody>
          <a:bodyPr anchor="ctr">
            <a:normAutofit/>
          </a:bodyPr>
          <a:lstStyle/>
          <a:p>
            <a:r>
              <a:rPr lang="en-GB" sz="1600" dirty="0"/>
              <a:t>Active </a:t>
            </a:r>
            <a:r>
              <a:rPr lang="en-GB" sz="1600" dirty="0" err="1"/>
              <a:t>Yourope</a:t>
            </a:r>
            <a:r>
              <a:rPr lang="en-GB" sz="1600" dirty="0"/>
              <a:t> Association is a leading </a:t>
            </a:r>
            <a:r>
              <a:rPr lang="en-GB" sz="1600" b="1" dirty="0"/>
              <a:t>adult education provider</a:t>
            </a:r>
            <a:r>
              <a:rPr lang="en-GB" sz="1600" dirty="0"/>
              <a:t> specializing in </a:t>
            </a:r>
            <a:r>
              <a:rPr lang="en-GB" sz="1600" b="1" dirty="0"/>
              <a:t>Erasmus+ training courses</a:t>
            </a:r>
            <a:r>
              <a:rPr lang="en-GB" sz="1600" dirty="0"/>
              <a:t> for </a:t>
            </a:r>
            <a:r>
              <a:rPr lang="en-GB" sz="1600" b="1" dirty="0"/>
              <a:t>teachers, youth workers, VET educators, and adult education staff</a:t>
            </a:r>
            <a:r>
              <a:rPr lang="en-GB" sz="1600" dirty="0"/>
              <a:t> . Our mission is to enhance teaching strategies, promote innovative learning, and provide professional development opportunities for educators across </a:t>
            </a:r>
            <a:r>
              <a:rPr lang="en-GB" sz="1600" b="1" dirty="0"/>
              <a:t>Europe</a:t>
            </a:r>
            <a:r>
              <a:rPr lang="en-GB" sz="1600" dirty="0"/>
              <a:t> .</a:t>
            </a:r>
          </a:p>
          <a:p>
            <a:endParaRPr lang="en-GB" sz="1600" dirty="0"/>
          </a:p>
          <a:p>
            <a:r>
              <a:rPr lang="en-GB" sz="1600" dirty="0"/>
              <a:t>All our </a:t>
            </a:r>
            <a:r>
              <a:rPr lang="en-GB" sz="1600" b="1" dirty="0"/>
              <a:t>Erasmus+ training courses</a:t>
            </a:r>
            <a:r>
              <a:rPr lang="en-GB" sz="1600" dirty="0"/>
              <a:t> are </a:t>
            </a:r>
            <a:r>
              <a:rPr lang="en-GB" sz="1600" b="1" dirty="0"/>
              <a:t>eligible for Erasmus+ funding</a:t>
            </a:r>
            <a:r>
              <a:rPr lang="en-GB" sz="1600" dirty="0"/>
              <a:t> under the </a:t>
            </a:r>
            <a:r>
              <a:rPr lang="en-GB" sz="1600" b="1" dirty="0"/>
              <a:t>Key Action 1 (KA1) mobility program</a:t>
            </a:r>
            <a:r>
              <a:rPr lang="en-GB" sz="1600" dirty="0"/>
              <a:t> of the </a:t>
            </a:r>
            <a:r>
              <a:rPr lang="en-GB" sz="1600" b="1" dirty="0"/>
              <a:t>European Commission</a:t>
            </a:r>
            <a:r>
              <a:rPr lang="en-GB" sz="1600" dirty="0"/>
              <a:t> . </a:t>
            </a:r>
          </a:p>
          <a:p>
            <a:endParaRPr lang="en-GB" sz="1600" dirty="0"/>
          </a:p>
          <a:p>
            <a:pPr marL="0" indent="0">
              <a:buNone/>
            </a:pPr>
            <a:r>
              <a:rPr lang="en-GB" sz="1600" dirty="0">
                <a:hlinkClick r:id="rId2"/>
              </a:rPr>
              <a:t>https://www.activeyourope.ro/cursuri/</a:t>
            </a:r>
            <a:r>
              <a:rPr lang="en-GB" sz="1600" dirty="0"/>
              <a:t> </a:t>
            </a:r>
            <a:endParaRPr lang="en-RO" sz="1600" dirty="0"/>
          </a:p>
        </p:txBody>
      </p:sp>
      <p:sp>
        <p:nvSpPr>
          <p:cNvPr id="19" name="Rectangle 1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Oval 19">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1" name="Graphic 20" descr="Graduation Cap">
            <a:extLst>
              <a:ext uri="{FF2B5EF4-FFF2-40B4-BE49-F238E27FC236}">
                <a16:creationId xmlns:a16="http://schemas.microsoft.com/office/drawing/2014/main" id="{92CCC230-7EFD-6C89-338D-4DC1C2AE1A3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741643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5F22832-E843-6AC5-38F6-5D1FCBA47BD2}"/>
              </a:ext>
            </a:extLst>
          </p:cNvPr>
          <p:cNvSpPr>
            <a:spLocks noGrp="1"/>
          </p:cNvSpPr>
          <p:nvPr>
            <p:ph type="title"/>
          </p:nvPr>
        </p:nvSpPr>
        <p:spPr>
          <a:xfrm>
            <a:off x="657519" y="741391"/>
            <a:ext cx="2591866" cy="1616203"/>
          </a:xfrm>
        </p:spPr>
        <p:txBody>
          <a:bodyPr vert="horz" lIns="91440" tIns="45720" rIns="91440" bIns="45720" rtlCol="0" anchor="b">
            <a:normAutofit/>
          </a:bodyPr>
          <a:lstStyle/>
          <a:p>
            <a:pPr defTabSz="914400"/>
            <a:r>
              <a:rPr lang="en-US" sz="2800" b="1" kern="1200">
                <a:solidFill>
                  <a:schemeClr val="tx1"/>
                </a:solidFill>
                <a:latin typeface="+mj-lt"/>
                <a:ea typeface="+mj-ea"/>
                <a:cs typeface="+mj-cs"/>
              </a:rPr>
              <a:t>Adult Field</a:t>
            </a:r>
          </a:p>
        </p:txBody>
      </p:sp>
      <p:sp>
        <p:nvSpPr>
          <p:cNvPr id="4" name="Substituent text 3">
            <a:extLst>
              <a:ext uri="{FF2B5EF4-FFF2-40B4-BE49-F238E27FC236}">
                <a16:creationId xmlns:a16="http://schemas.microsoft.com/office/drawing/2014/main" id="{C93B75DF-9037-C79B-9E97-2E8B864ACB71}"/>
              </a:ext>
            </a:extLst>
          </p:cNvPr>
          <p:cNvSpPr>
            <a:spLocks noGrp="1"/>
          </p:cNvSpPr>
          <p:nvPr>
            <p:ph type="body" sz="half" idx="2"/>
          </p:nvPr>
        </p:nvSpPr>
        <p:spPr>
          <a:xfrm>
            <a:off x="657519" y="2533476"/>
            <a:ext cx="2591866" cy="3447832"/>
          </a:xfrm>
        </p:spPr>
        <p:txBody>
          <a:bodyPr vert="horz" lIns="91440" tIns="45720" rIns="91440" bIns="45720" rtlCol="0" anchor="t">
            <a:normAutofit/>
          </a:bodyPr>
          <a:lstStyle/>
          <a:p>
            <a:pPr indent="-228600" defTabSz="914400">
              <a:buFont typeface="Arial" panose="020B0604020202020204" pitchFamily="34" charset="0"/>
              <a:buChar char="•"/>
            </a:pPr>
            <a:r>
              <a:rPr lang="en-US" sz="1700" b="1" dirty="0"/>
              <a:t>Jump Start in adults' education in European context, </a:t>
            </a:r>
          </a:p>
          <a:p>
            <a:pPr indent="-228600" defTabSz="914400">
              <a:buFont typeface="Arial" panose="020B0604020202020204" pitchFamily="34" charset="0"/>
              <a:buChar char="•"/>
            </a:pPr>
            <a:endParaRPr lang="en-US" sz="1700" b="1" dirty="0"/>
          </a:p>
          <a:p>
            <a:pPr indent="-228600" defTabSz="914400">
              <a:buFont typeface="Arial" panose="020B0604020202020204" pitchFamily="34" charset="0"/>
              <a:buChar char="•"/>
            </a:pPr>
            <a:r>
              <a:rPr lang="en-US" sz="1700" b="1" dirty="0"/>
              <a:t>Erasmus + project number 2021-2-RO01-KA122-ADU-000041757</a:t>
            </a:r>
            <a:endParaRPr lang="en-US" sz="1700" b="1"/>
          </a:p>
          <a:p>
            <a:pPr indent="-228600" defTabSz="914400">
              <a:buFont typeface="Arial" panose="020B0604020202020204" pitchFamily="34" charset="0"/>
              <a:buChar char="•"/>
            </a:pPr>
            <a:endParaRPr lang="en-US" sz="1700" dirty="0"/>
          </a:p>
        </p:txBody>
      </p:sp>
      <p:pic>
        <p:nvPicPr>
          <p:cNvPr id="5122" name="Picture 2" descr="Ar putea fi o caricatură cu text care spune „Active Erasmus+ JUMP START IN EDUCATIA ADULTILOR IN CONTEXT EUROPEAN 2021-2-RO01-KA122-ADU. 000041757 01.04.2022 31.03.2023 KA122-ADU SHORT-TERM PROJECTS FOR MOBILITY OF LEANERS AND STAFF IN ADULT EDUCATION”">
            <a:extLst>
              <a:ext uri="{FF2B5EF4-FFF2-40B4-BE49-F238E27FC236}">
                <a16:creationId xmlns:a16="http://schemas.microsoft.com/office/drawing/2014/main" id="{18AB4CEE-C36A-F1C2-0A3F-FD93DA33BA3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t="419" r="3" b="5020"/>
          <a:stretch/>
        </p:blipFill>
        <p:spPr bwMode="auto">
          <a:xfrm>
            <a:off x="3740754" y="1167900"/>
            <a:ext cx="4792009" cy="4531510"/>
          </a:xfrm>
          <a:prstGeom prst="rect">
            <a:avLst/>
          </a:prstGeom>
          <a:noFill/>
          <a:extLst>
            <a:ext uri="{909E8E84-426E-40DD-AFC4-6F175D3DCCD1}">
              <a14:hiddenFill xmlns:a14="http://schemas.microsoft.com/office/drawing/2010/main">
                <a:solidFill>
                  <a:srgbClr val="FFFFFF"/>
                </a:solidFill>
              </a14:hiddenFill>
            </a:ext>
          </a:extLst>
        </p:spPr>
      </p:pic>
      <p:grpSp>
        <p:nvGrpSpPr>
          <p:cNvPr id="5141" name="Group 5140">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051478" y="0"/>
            <a:ext cx="92522" cy="6858000"/>
            <a:chOff x="12068638" y="0"/>
            <a:chExt cx="123362" cy="6858000"/>
          </a:xfrm>
        </p:grpSpPr>
        <p:sp>
          <p:nvSpPr>
            <p:cNvPr id="5142" name="Rectangle 5141">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3" name="Rectangle 5142">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tlu 1">
            <a:extLst>
              <a:ext uri="{FF2B5EF4-FFF2-40B4-BE49-F238E27FC236}">
                <a16:creationId xmlns:a16="http://schemas.microsoft.com/office/drawing/2014/main" id="{263EE0A7-1830-9F5E-6881-A42B3C0391CD}"/>
              </a:ext>
            </a:extLst>
          </p:cNvPr>
          <p:cNvSpPr txBox="1">
            <a:spLocks/>
          </p:cNvSpPr>
          <p:nvPr/>
        </p:nvSpPr>
        <p:spPr>
          <a:xfrm>
            <a:off x="2123728" y="202932"/>
            <a:ext cx="4896544" cy="107691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pPr defTabSz="914400">
              <a:spcAft>
                <a:spcPts val="600"/>
              </a:spcAft>
            </a:pPr>
            <a:r>
              <a:rPr lang="en-US" sz="3500" b="1" dirty="0"/>
              <a:t>Erasmus+ PROJECTS</a:t>
            </a:r>
          </a:p>
        </p:txBody>
      </p:sp>
    </p:spTree>
    <p:extLst>
      <p:ext uri="{BB962C8B-B14F-4D97-AF65-F5344CB8AC3E}">
        <p14:creationId xmlns:p14="http://schemas.microsoft.com/office/powerpoint/2010/main" val="170687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2A573F63-F8D8-CBE8-F4BE-DA89E05863D1}"/>
              </a:ext>
            </a:extLst>
          </p:cNvPr>
          <p:cNvSpPr txBox="1"/>
          <p:nvPr/>
        </p:nvSpPr>
        <p:spPr>
          <a:xfrm>
            <a:off x="3335481" y="591344"/>
            <a:ext cx="5179868" cy="55856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500" b="1" dirty="0"/>
              <a:t>Project implementation period: April 1, 2022 – March 31, 2023</a:t>
            </a:r>
          </a:p>
          <a:p>
            <a:pPr>
              <a:lnSpc>
                <a:spcPct val="90000"/>
              </a:lnSpc>
              <a:spcAft>
                <a:spcPts val="600"/>
              </a:spcAft>
            </a:pPr>
            <a:endParaRPr lang="en-US" sz="1500" b="0" i="0" dirty="0">
              <a:effectLst/>
            </a:endParaRPr>
          </a:p>
          <a:p>
            <a:pPr indent="-228600">
              <a:lnSpc>
                <a:spcPct val="90000"/>
              </a:lnSpc>
              <a:spcAft>
                <a:spcPts val="600"/>
              </a:spcAft>
              <a:buFont typeface="Arial" panose="020B0604020202020204" pitchFamily="34" charset="0"/>
              <a:buChar char="•"/>
            </a:pPr>
            <a:endParaRPr lang="en-US" sz="1500" dirty="0"/>
          </a:p>
          <a:p>
            <a:pPr>
              <a:lnSpc>
                <a:spcPct val="90000"/>
              </a:lnSpc>
              <a:spcAft>
                <a:spcPts val="600"/>
              </a:spcAft>
            </a:pPr>
            <a:r>
              <a:rPr lang="en-US" sz="1500" b="1" dirty="0"/>
              <a:t>The project objectives are:</a:t>
            </a:r>
          </a:p>
          <a:p>
            <a:pPr indent="-228600">
              <a:lnSpc>
                <a:spcPct val="90000"/>
              </a:lnSpc>
              <a:spcAft>
                <a:spcPts val="600"/>
              </a:spcAft>
              <a:buFont typeface="Arial" panose="020B0604020202020204" pitchFamily="34" charset="0"/>
              <a:buChar char="•"/>
            </a:pPr>
            <a:r>
              <a:rPr lang="en-US" sz="1500" dirty="0"/>
              <a:t>Improving the digital skills of trainers and association members through the participation of 2 people in European training courses during the 12-month project.</a:t>
            </a:r>
          </a:p>
          <a:p>
            <a:pPr indent="-228600">
              <a:lnSpc>
                <a:spcPct val="90000"/>
              </a:lnSpc>
              <a:spcAft>
                <a:spcPts val="600"/>
              </a:spcAft>
              <a:buFont typeface="Arial" panose="020B0604020202020204" pitchFamily="34" charset="0"/>
              <a:buChar char="•"/>
            </a:pPr>
            <a:r>
              <a:rPr lang="en-US" sz="1500" dirty="0"/>
              <a:t>Developing the transversal skills of members through the participation of 3 trainers in European mobilities regarding the use of new teaching strategies for educating vulnerable groups during the 12-month project.</a:t>
            </a:r>
          </a:p>
          <a:p>
            <a:pPr indent="-228600">
              <a:lnSpc>
                <a:spcPct val="90000"/>
              </a:lnSpc>
              <a:spcAft>
                <a:spcPts val="600"/>
              </a:spcAft>
              <a:buFont typeface="Arial" panose="020B0604020202020204" pitchFamily="34" charset="0"/>
              <a:buChar char="•"/>
            </a:pPr>
            <a:r>
              <a:rPr lang="en-US" sz="1500" dirty="0"/>
              <a:t>Increasing managerial skills and strengthening cooperation with European partners in the field of adult education through the participation of 2 members of the association in a job-shadowing.</a:t>
            </a:r>
          </a:p>
          <a:p>
            <a:pPr indent="-228600">
              <a:lnSpc>
                <a:spcPct val="90000"/>
              </a:lnSpc>
              <a:spcAft>
                <a:spcPts val="600"/>
              </a:spcAft>
              <a:buFont typeface="Arial" panose="020B0604020202020204" pitchFamily="34" charset="0"/>
              <a:buChar char="•"/>
            </a:pPr>
            <a:endParaRPr lang="en-US" sz="1500" dirty="0"/>
          </a:p>
        </p:txBody>
      </p:sp>
    </p:spTree>
    <p:extLst>
      <p:ext uri="{BB962C8B-B14F-4D97-AF65-F5344CB8AC3E}">
        <p14:creationId xmlns:p14="http://schemas.microsoft.com/office/powerpoint/2010/main" val="4056482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AFB9138-E4D1-8B98-A08E-BA3EDA13C807}"/>
              </a:ext>
            </a:extLst>
          </p:cNvPr>
          <p:cNvSpPr txBox="1"/>
          <p:nvPr/>
        </p:nvSpPr>
        <p:spPr>
          <a:xfrm>
            <a:off x="429369" y="238539"/>
            <a:ext cx="8263890" cy="1434415"/>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2900" b="0" i="0" dirty="0">
                <a:effectLst/>
                <a:latin typeface="+mj-lt"/>
                <a:ea typeface="+mj-ea"/>
                <a:cs typeface="+mj-cs"/>
              </a:rPr>
              <a:t>Erasmus+ Accreditation in the Field of Adult Education 2023-2027</a:t>
            </a:r>
          </a:p>
          <a:p>
            <a:pPr>
              <a:lnSpc>
                <a:spcPct val="90000"/>
              </a:lnSpc>
              <a:spcBef>
                <a:spcPct val="0"/>
              </a:spcBef>
              <a:spcAft>
                <a:spcPts val="600"/>
              </a:spcAft>
            </a:pPr>
            <a:r>
              <a:rPr lang="en-US" sz="2900" b="0" i="0" dirty="0">
                <a:effectLst/>
                <a:latin typeface="+mj-lt"/>
                <a:ea typeface="+mj-ea"/>
                <a:cs typeface="+mj-cs"/>
              </a:rPr>
              <a:t>number 2022-1-RO01-KA120-ADU-000110917.</a:t>
            </a:r>
            <a:endParaRPr lang="en-US" sz="2900" dirty="0">
              <a:latin typeface="+mj-lt"/>
              <a:ea typeface="+mj-ea"/>
              <a:cs typeface="+mj-cs"/>
            </a:endParaRPr>
          </a:p>
        </p:txBody>
      </p:sp>
      <p:sp>
        <p:nvSpPr>
          <p:cNvPr id="2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87BC6E6-9FC5-67CF-E3B6-A6CD3C806D93}"/>
              </a:ext>
            </a:extLst>
          </p:cNvPr>
          <p:cNvSpPr txBox="1"/>
          <p:nvPr/>
        </p:nvSpPr>
        <p:spPr>
          <a:xfrm>
            <a:off x="429369" y="2071316"/>
            <a:ext cx="5035164" cy="4119172"/>
          </a:xfrm>
          <a:prstGeom prst="rect">
            <a:avLst/>
          </a:prstGeom>
        </p:spPr>
        <p:txBody>
          <a:bodyPr vert="horz" lIns="91440" tIns="45720" rIns="91440" bIns="45720" rtlCol="0" anchor="t">
            <a:normAutofit/>
          </a:bodyPr>
          <a:lstStyle/>
          <a:p>
            <a:pPr indent="-228600">
              <a:lnSpc>
                <a:spcPct val="90000"/>
              </a:lnSpc>
              <a:spcBef>
                <a:spcPts val="750"/>
              </a:spcBef>
              <a:spcAft>
                <a:spcPts val="1125"/>
              </a:spcAft>
              <a:buFont typeface="Arial" panose="020B0604020202020204" pitchFamily="34" charset="0"/>
              <a:buChar char="•"/>
            </a:pPr>
            <a:r>
              <a:rPr lang="en-US" sz="1600" b="1" i="0">
                <a:effectLst/>
              </a:rPr>
              <a:t>Accreditation Objectives</a:t>
            </a:r>
          </a:p>
          <a:p>
            <a:pPr indent="-228600">
              <a:lnSpc>
                <a:spcPct val="90000"/>
              </a:lnSpc>
              <a:spcBef>
                <a:spcPts val="750"/>
              </a:spcBef>
              <a:spcAft>
                <a:spcPts val="1500"/>
              </a:spcAft>
              <a:buFont typeface="Arial" panose="020B0604020202020204" pitchFamily="34" charset="0"/>
              <a:buChar char="•"/>
            </a:pPr>
            <a:r>
              <a:rPr lang="en-US" sz="1600" b="0" i="0">
                <a:effectLst/>
              </a:rPr>
              <a:t>Diversifying the curriculum and educational offer in order to attract students and improve educational conditions by promoting a culture of quality.</a:t>
            </a:r>
          </a:p>
          <a:p>
            <a:pPr indent="-228600">
              <a:lnSpc>
                <a:spcPct val="90000"/>
              </a:lnSpc>
              <a:spcBef>
                <a:spcPts val="750"/>
              </a:spcBef>
              <a:spcAft>
                <a:spcPts val="1500"/>
              </a:spcAft>
              <a:buFont typeface="Arial" panose="020B0604020202020204" pitchFamily="34" charset="0"/>
              <a:buChar char="•"/>
            </a:pPr>
            <a:r>
              <a:rPr lang="en-US" sz="1600" b="0" i="0">
                <a:effectLst/>
              </a:rPr>
              <a:t>Developing the digital skills of trainers and association members with the aim of increasing the performance and efficiency of teaching activities.</a:t>
            </a:r>
          </a:p>
          <a:p>
            <a:pPr indent="-228600">
              <a:lnSpc>
                <a:spcPct val="90000"/>
              </a:lnSpc>
              <a:spcBef>
                <a:spcPts val="750"/>
              </a:spcBef>
              <a:spcAft>
                <a:spcPts val="1500"/>
              </a:spcAft>
              <a:buFont typeface="Arial" panose="020B0604020202020204" pitchFamily="34" charset="0"/>
              <a:buChar char="•"/>
            </a:pPr>
            <a:r>
              <a:rPr lang="en-US" sz="1600" b="0" i="0">
                <a:effectLst/>
              </a:rPr>
              <a:t>Developing key and transversal competencies of the association's members and trainers.</a:t>
            </a:r>
          </a:p>
          <a:p>
            <a:pPr indent="-228600">
              <a:lnSpc>
                <a:spcPct val="90000"/>
              </a:lnSpc>
              <a:spcBef>
                <a:spcPts val="750"/>
              </a:spcBef>
              <a:spcAft>
                <a:spcPts val="1500"/>
              </a:spcAft>
              <a:buFont typeface="Arial" panose="020B0604020202020204" pitchFamily="34" charset="0"/>
              <a:buChar char="•"/>
            </a:pPr>
            <a:r>
              <a:rPr lang="en-US" sz="1600">
                <a:hlinkClick r:id="rId2"/>
              </a:rPr>
              <a:t>https://www.activeyourope.ro/proiecte-asociatie/acreditare-erasmus-2023-2027/</a:t>
            </a:r>
            <a:r>
              <a:rPr lang="en-US" sz="1600"/>
              <a:t> </a:t>
            </a:r>
            <a:endParaRPr lang="en-US" sz="1600" b="0" i="0">
              <a:effectLst/>
            </a:endParaRPr>
          </a:p>
        </p:txBody>
      </p:sp>
      <p:pic>
        <p:nvPicPr>
          <p:cNvPr id="3" name="Picture 2" descr="Nu este disponibilă nicio descriere pentru fotografie.">
            <a:extLst>
              <a:ext uri="{FF2B5EF4-FFF2-40B4-BE49-F238E27FC236}">
                <a16:creationId xmlns:a16="http://schemas.microsoft.com/office/drawing/2014/main" id="{F4FA338A-0C0D-7119-F172-26A874DBE6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28" r="9216" b="-3"/>
          <a:stretch>
            <a:fillRect/>
          </a:stretch>
        </p:blipFill>
        <p:spPr bwMode="auto">
          <a:xfrm>
            <a:off x="5756743" y="2093976"/>
            <a:ext cx="2955798" cy="4096512"/>
          </a:xfrm>
          <a:prstGeom prst="rect">
            <a:avLst/>
          </a:prstGeom>
          <a:solidFill>
            <a:srgbClr val="FFFFFF"/>
          </a:solidFill>
        </p:spPr>
      </p:pic>
    </p:spTree>
    <p:extLst>
      <p:ext uri="{BB962C8B-B14F-4D97-AF65-F5344CB8AC3E}">
        <p14:creationId xmlns:p14="http://schemas.microsoft.com/office/powerpoint/2010/main" val="4007549151"/>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673</TotalTime>
  <Words>1133</Words>
  <Application>Microsoft Macintosh PowerPoint</Application>
  <PresentationFormat>On-screen Show (4:3)</PresentationFormat>
  <Paragraphs>81</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Algerian</vt:lpstr>
      <vt:lpstr>Amasis MT Pro Black</vt:lpstr>
      <vt:lpstr>Arial</vt:lpstr>
      <vt:lpstr>Calibri</vt:lpstr>
      <vt:lpstr>Calibri Light</vt:lpstr>
      <vt:lpstr>Nunito</vt:lpstr>
      <vt:lpstr>Plus Jakarta Sans</vt:lpstr>
      <vt:lpstr>Temă Office</vt:lpstr>
      <vt:lpstr>  active yourope ASSOCIATION</vt:lpstr>
      <vt:lpstr>PowerPoint Presentation</vt:lpstr>
      <vt:lpstr>Our main aims and activities are:</vt:lpstr>
      <vt:lpstr>PowerPoint Presentation</vt:lpstr>
      <vt:lpstr>PowerPoint Presentation</vt:lpstr>
      <vt:lpstr>Erasmus+ training courses provider</vt:lpstr>
      <vt:lpstr>Adult Field</vt:lpstr>
      <vt:lpstr>PowerPoint Presentation</vt:lpstr>
      <vt:lpstr>PowerPoint Presentation</vt:lpstr>
      <vt:lpstr> Youth Field  </vt:lpstr>
      <vt:lpstr>Other types of projects </vt:lpstr>
      <vt:lpstr>PowerPoint Presentation</vt:lpstr>
      <vt:lpstr>IRAD –Get involved responsibly, act and decide!</vt:lpstr>
      <vt:lpstr>PowerPoint Presentation</vt:lpstr>
      <vt:lpstr>Media Literacy and fake news campaign</vt:lpstr>
      <vt:lpstr>PowerPoint Presentation</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Diapozitivul 1</dc:title>
  <cp:lastModifiedBy>CAMELIA NEAGOE</cp:lastModifiedBy>
  <cp:revision>57</cp:revision>
  <dcterms:modified xsi:type="dcterms:W3CDTF">2025-05-26T13:34:03Z</dcterms:modified>
</cp:coreProperties>
</file>